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0" r:id="rId4"/>
    <p:sldId id="261" r:id="rId5"/>
    <p:sldId id="265" r:id="rId6"/>
    <p:sldId id="269" r:id="rId7"/>
    <p:sldId id="280" r:id="rId8"/>
    <p:sldId id="290" r:id="rId9"/>
    <p:sldId id="291" r:id="rId10"/>
    <p:sldId id="272" r:id="rId11"/>
    <p:sldId id="279" r:id="rId12"/>
    <p:sldId id="281" r:id="rId13"/>
    <p:sldId id="273"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Dorr" initials="BD" lastIdx="9" clrIdx="0">
    <p:extLst>
      <p:ext uri="{19B8F6BF-5375-455C-9EA6-DF929625EA0E}">
        <p15:presenceInfo xmlns:p15="http://schemas.microsoft.com/office/powerpoint/2012/main" userId="790f1e71117d47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AD47"/>
    <a:srgbClr val="70A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65" autoAdjust="0"/>
  </p:normalViewPr>
  <p:slideViewPr>
    <p:cSldViewPr snapToGrid="0">
      <p:cViewPr varScale="1">
        <p:scale>
          <a:sx n="49" d="100"/>
          <a:sy n="49" d="100"/>
        </p:scale>
        <p:origin x="57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Dorr" userId="790f1e71117d4701" providerId="LiveId" clId="{4C6F05D6-9041-47C4-90B2-C9A6ED25AC7E}"/>
    <pc:docChg chg="undo redo custSel addSld delSld modSld sldOrd">
      <pc:chgData name="Brandon Dorr" userId="790f1e71117d4701" providerId="LiveId" clId="{4C6F05D6-9041-47C4-90B2-C9A6ED25AC7E}" dt="2018-03-23T17:51:00.561" v="7475" actId="1038"/>
      <pc:docMkLst>
        <pc:docMk/>
      </pc:docMkLst>
      <pc:sldChg chg="modSp">
        <pc:chgData name="Brandon Dorr" userId="790f1e71117d4701" providerId="LiveId" clId="{4C6F05D6-9041-47C4-90B2-C9A6ED25AC7E}" dt="2018-03-23T17:51:00.561" v="7475" actId="1038"/>
        <pc:sldMkLst>
          <pc:docMk/>
          <pc:sldMk cId="2361301240" sldId="256"/>
        </pc:sldMkLst>
        <pc:spChg chg="mod">
          <ac:chgData name="Brandon Dorr" userId="790f1e71117d4701" providerId="LiveId" clId="{4C6F05D6-9041-47C4-90B2-C9A6ED25AC7E}" dt="2018-03-23T17:51:00.561" v="7475" actId="1038"/>
          <ac:spMkLst>
            <pc:docMk/>
            <pc:sldMk cId="2361301240" sldId="256"/>
            <ac:spMk id="3" creationId="{18E132A0-2FFB-4B70-9F02-6E74D01448C0}"/>
          </ac:spMkLst>
        </pc:spChg>
      </pc:sldChg>
      <pc:sldChg chg="addSp delSp modSp modAnim addCm delCm modCm">
        <pc:chgData name="Brandon Dorr" userId="790f1e71117d4701" providerId="LiveId" clId="{4C6F05D6-9041-47C4-90B2-C9A6ED25AC7E}" dt="2018-03-19T21:51:49.742" v="6162" actId="20577"/>
        <pc:sldMkLst>
          <pc:docMk/>
          <pc:sldMk cId="3207173852" sldId="257"/>
        </pc:sldMkLst>
        <pc:spChg chg="mod">
          <ac:chgData name="Brandon Dorr" userId="790f1e71117d4701" providerId="LiveId" clId="{4C6F05D6-9041-47C4-90B2-C9A6ED25AC7E}" dt="2018-03-18T18:24:51.770" v="281" actId="403"/>
          <ac:spMkLst>
            <pc:docMk/>
            <pc:sldMk cId="3207173852" sldId="257"/>
            <ac:spMk id="2" creationId="{73B30CA4-516C-4664-B556-59AD4685815D}"/>
          </ac:spMkLst>
        </pc:spChg>
        <pc:spChg chg="mod">
          <ac:chgData name="Brandon Dorr" userId="790f1e71117d4701" providerId="LiveId" clId="{4C6F05D6-9041-47C4-90B2-C9A6ED25AC7E}" dt="2018-03-19T07:42:29.518" v="4983" actId="1076"/>
          <ac:spMkLst>
            <pc:docMk/>
            <pc:sldMk cId="3207173852" sldId="257"/>
            <ac:spMk id="3" creationId="{CA7B0F17-080E-46C3-9A33-A87718E4CE69}"/>
          </ac:spMkLst>
        </pc:spChg>
        <pc:spChg chg="add mod">
          <ac:chgData name="Brandon Dorr" userId="790f1e71117d4701" providerId="LiveId" clId="{4C6F05D6-9041-47C4-90B2-C9A6ED25AC7E}" dt="2018-03-19T07:42:38.939" v="4984" actId="164"/>
          <ac:spMkLst>
            <pc:docMk/>
            <pc:sldMk cId="3207173852" sldId="257"/>
            <ac:spMk id="4" creationId="{9C3FD47F-A2B5-474D-B275-DDC43F0CA558}"/>
          </ac:spMkLst>
        </pc:spChg>
        <pc:spChg chg="add mod">
          <ac:chgData name="Brandon Dorr" userId="790f1e71117d4701" providerId="LiveId" clId="{4C6F05D6-9041-47C4-90B2-C9A6ED25AC7E}" dt="2018-03-19T07:42:38.939" v="4984" actId="164"/>
          <ac:spMkLst>
            <pc:docMk/>
            <pc:sldMk cId="3207173852" sldId="257"/>
            <ac:spMk id="5" creationId="{8ED9DA83-B624-4BA7-A121-A5FF6D5F01FD}"/>
          </ac:spMkLst>
        </pc:spChg>
        <pc:spChg chg="add mod">
          <ac:chgData name="Brandon Dorr" userId="790f1e71117d4701" providerId="LiveId" clId="{4C6F05D6-9041-47C4-90B2-C9A6ED25AC7E}" dt="2018-03-19T07:42:38.939" v="4984" actId="164"/>
          <ac:spMkLst>
            <pc:docMk/>
            <pc:sldMk cId="3207173852" sldId="257"/>
            <ac:spMk id="6" creationId="{5E378276-E7CB-4343-8253-4BCBDDE89ADF}"/>
          </ac:spMkLst>
        </pc:spChg>
        <pc:spChg chg="add mod topLvl">
          <ac:chgData name="Brandon Dorr" userId="790f1e71117d4701" providerId="LiveId" clId="{4C6F05D6-9041-47C4-90B2-C9A6ED25AC7E}" dt="2018-03-19T07:42:38.939" v="4984" actId="164"/>
          <ac:spMkLst>
            <pc:docMk/>
            <pc:sldMk cId="3207173852" sldId="257"/>
            <ac:spMk id="7" creationId="{FEF2AA20-830F-4FD1-AF7F-320937AF9CB5}"/>
          </ac:spMkLst>
        </pc:spChg>
        <pc:spChg chg="add mod topLvl">
          <ac:chgData name="Brandon Dorr" userId="790f1e71117d4701" providerId="LiveId" clId="{4C6F05D6-9041-47C4-90B2-C9A6ED25AC7E}" dt="2018-03-19T07:42:38.939" v="4984" actId="164"/>
          <ac:spMkLst>
            <pc:docMk/>
            <pc:sldMk cId="3207173852" sldId="257"/>
            <ac:spMk id="8" creationId="{353BAD00-AF68-461E-A65E-439C69F06802}"/>
          </ac:spMkLst>
        </pc:spChg>
        <pc:spChg chg="add mod topLvl">
          <ac:chgData name="Brandon Dorr" userId="790f1e71117d4701" providerId="LiveId" clId="{4C6F05D6-9041-47C4-90B2-C9A6ED25AC7E}" dt="2018-03-19T07:40:08.338" v="4894" actId="164"/>
          <ac:spMkLst>
            <pc:docMk/>
            <pc:sldMk cId="3207173852" sldId="257"/>
            <ac:spMk id="10" creationId="{3B04EB17-6973-4B5B-B805-FBAFB04340AF}"/>
          </ac:spMkLst>
        </pc:spChg>
        <pc:spChg chg="add del mod">
          <ac:chgData name="Brandon Dorr" userId="790f1e71117d4701" providerId="LiveId" clId="{4C6F05D6-9041-47C4-90B2-C9A6ED25AC7E}" dt="2018-03-19T07:33:34.614" v="4659" actId="478"/>
          <ac:spMkLst>
            <pc:docMk/>
            <pc:sldMk cId="3207173852" sldId="257"/>
            <ac:spMk id="11" creationId="{F358CD5B-1202-474C-885F-17F0F0B34BCC}"/>
          </ac:spMkLst>
        </pc:spChg>
        <pc:spChg chg="add mod topLvl">
          <ac:chgData name="Brandon Dorr" userId="790f1e71117d4701" providerId="LiveId" clId="{4C6F05D6-9041-47C4-90B2-C9A6ED25AC7E}" dt="2018-03-19T07:40:08.338" v="4894" actId="164"/>
          <ac:spMkLst>
            <pc:docMk/>
            <pc:sldMk cId="3207173852" sldId="257"/>
            <ac:spMk id="12" creationId="{B506C618-82CF-45D3-9888-DFD9CA0DDA28}"/>
          </ac:spMkLst>
        </pc:spChg>
        <pc:spChg chg="add mod topLvl">
          <ac:chgData name="Brandon Dorr" userId="790f1e71117d4701" providerId="LiveId" clId="{4C6F05D6-9041-47C4-90B2-C9A6ED25AC7E}" dt="2018-03-19T07:40:08.338" v="4894" actId="164"/>
          <ac:spMkLst>
            <pc:docMk/>
            <pc:sldMk cId="3207173852" sldId="257"/>
            <ac:spMk id="13" creationId="{223A87C5-152A-4E3C-886F-53532FE32ED8}"/>
          </ac:spMkLst>
        </pc:spChg>
        <pc:spChg chg="add mod topLvl">
          <ac:chgData name="Brandon Dorr" userId="790f1e71117d4701" providerId="LiveId" clId="{4C6F05D6-9041-47C4-90B2-C9A6ED25AC7E}" dt="2018-03-19T07:36:04.916" v="4731" actId="164"/>
          <ac:spMkLst>
            <pc:docMk/>
            <pc:sldMk cId="3207173852" sldId="257"/>
            <ac:spMk id="15" creationId="{B501D0C0-6A73-4543-89DB-BD83B570E442}"/>
          </ac:spMkLst>
        </pc:spChg>
        <pc:spChg chg="add mod topLvl">
          <ac:chgData name="Brandon Dorr" userId="790f1e71117d4701" providerId="LiveId" clId="{4C6F05D6-9041-47C4-90B2-C9A6ED25AC7E}" dt="2018-03-19T07:36:04.916" v="4731" actId="164"/>
          <ac:spMkLst>
            <pc:docMk/>
            <pc:sldMk cId="3207173852" sldId="257"/>
            <ac:spMk id="16" creationId="{8239235F-0D40-4B0E-B346-20C9AEECC376}"/>
          </ac:spMkLst>
        </pc:spChg>
        <pc:spChg chg="add mod topLvl">
          <ac:chgData name="Brandon Dorr" userId="790f1e71117d4701" providerId="LiveId" clId="{4C6F05D6-9041-47C4-90B2-C9A6ED25AC7E}" dt="2018-03-19T07:36:04.916" v="4731" actId="164"/>
          <ac:spMkLst>
            <pc:docMk/>
            <pc:sldMk cId="3207173852" sldId="257"/>
            <ac:spMk id="17" creationId="{6066F7C2-40A0-4F22-91F2-D64A8704BA36}"/>
          </ac:spMkLst>
        </pc:spChg>
        <pc:spChg chg="add mod topLvl">
          <ac:chgData name="Brandon Dorr" userId="790f1e71117d4701" providerId="LiveId" clId="{4C6F05D6-9041-47C4-90B2-C9A6ED25AC7E}" dt="2018-03-19T07:36:04.916" v="4731" actId="164"/>
          <ac:spMkLst>
            <pc:docMk/>
            <pc:sldMk cId="3207173852" sldId="257"/>
            <ac:spMk id="18" creationId="{A9AB9576-5677-4221-8F21-FA9318008847}"/>
          </ac:spMkLst>
        </pc:spChg>
        <pc:spChg chg="add mod topLvl">
          <ac:chgData name="Brandon Dorr" userId="790f1e71117d4701" providerId="LiveId" clId="{4C6F05D6-9041-47C4-90B2-C9A6ED25AC7E}" dt="2018-03-19T07:36:13.320" v="4733" actId="164"/>
          <ac:spMkLst>
            <pc:docMk/>
            <pc:sldMk cId="3207173852" sldId="257"/>
            <ac:spMk id="19" creationId="{91F61B71-9AEB-4816-9A04-3A5464DED253}"/>
          </ac:spMkLst>
        </pc:spChg>
        <pc:spChg chg="add mod topLvl">
          <ac:chgData name="Brandon Dorr" userId="790f1e71117d4701" providerId="LiveId" clId="{4C6F05D6-9041-47C4-90B2-C9A6ED25AC7E}" dt="2018-03-19T07:36:13.320" v="4733" actId="164"/>
          <ac:spMkLst>
            <pc:docMk/>
            <pc:sldMk cId="3207173852" sldId="257"/>
            <ac:spMk id="20" creationId="{85B682B1-3192-47AB-9E80-F045A08FE77D}"/>
          </ac:spMkLst>
        </pc:spChg>
        <pc:spChg chg="add mod topLvl">
          <ac:chgData name="Brandon Dorr" userId="790f1e71117d4701" providerId="LiveId" clId="{4C6F05D6-9041-47C4-90B2-C9A6ED25AC7E}" dt="2018-03-19T07:36:13.320" v="4733" actId="164"/>
          <ac:spMkLst>
            <pc:docMk/>
            <pc:sldMk cId="3207173852" sldId="257"/>
            <ac:spMk id="21" creationId="{ABB9A2CD-762B-4AF6-AAF2-C57068DFFEC6}"/>
          </ac:spMkLst>
        </pc:spChg>
        <pc:spChg chg="add mod topLvl">
          <ac:chgData name="Brandon Dorr" userId="790f1e71117d4701" providerId="LiveId" clId="{4C6F05D6-9041-47C4-90B2-C9A6ED25AC7E}" dt="2018-03-19T07:36:13.320" v="4733" actId="164"/>
          <ac:spMkLst>
            <pc:docMk/>
            <pc:sldMk cId="3207173852" sldId="257"/>
            <ac:spMk id="22" creationId="{7321D65C-36AC-4056-B027-D622F3ACF796}"/>
          </ac:spMkLst>
        </pc:spChg>
        <pc:spChg chg="add mod">
          <ac:chgData name="Brandon Dorr" userId="790f1e71117d4701" providerId="LiveId" clId="{4C6F05D6-9041-47C4-90B2-C9A6ED25AC7E}" dt="2018-03-19T07:40:08.338" v="4894" actId="164"/>
          <ac:spMkLst>
            <pc:docMk/>
            <pc:sldMk cId="3207173852" sldId="257"/>
            <ac:spMk id="26" creationId="{BBCE95F0-9925-497A-8B02-34C9E138CD67}"/>
          </ac:spMkLst>
        </pc:spChg>
        <pc:spChg chg="add mod">
          <ac:chgData name="Brandon Dorr" userId="790f1e71117d4701" providerId="LiveId" clId="{4C6F05D6-9041-47C4-90B2-C9A6ED25AC7E}" dt="2018-03-19T07:41:43.577" v="4973" actId="164"/>
          <ac:spMkLst>
            <pc:docMk/>
            <pc:sldMk cId="3207173852" sldId="257"/>
            <ac:spMk id="27" creationId="{1D3FA0DE-9C58-4CE9-AE56-60690D8EA91F}"/>
          </ac:spMkLst>
        </pc:spChg>
        <pc:spChg chg="add mod">
          <ac:chgData name="Brandon Dorr" userId="790f1e71117d4701" providerId="LiveId" clId="{4C6F05D6-9041-47C4-90B2-C9A6ED25AC7E}" dt="2018-03-19T07:41:43.577" v="4973" actId="164"/>
          <ac:spMkLst>
            <pc:docMk/>
            <pc:sldMk cId="3207173852" sldId="257"/>
            <ac:spMk id="28" creationId="{7D92ACDC-1528-4D8B-A76A-6FEB5E3F9865}"/>
          </ac:spMkLst>
        </pc:spChg>
        <pc:spChg chg="add mod topLvl">
          <ac:chgData name="Brandon Dorr" userId="790f1e71117d4701" providerId="LiveId" clId="{4C6F05D6-9041-47C4-90B2-C9A6ED25AC7E}" dt="2018-03-19T07:41:43.577" v="4973" actId="164"/>
          <ac:spMkLst>
            <pc:docMk/>
            <pc:sldMk cId="3207173852" sldId="257"/>
            <ac:spMk id="31" creationId="{C7EB7CF9-0097-48F2-AA8C-7D7D400C2EEF}"/>
          </ac:spMkLst>
        </pc:spChg>
        <pc:spChg chg="add mod">
          <ac:chgData name="Brandon Dorr" userId="790f1e71117d4701" providerId="LiveId" clId="{4C6F05D6-9041-47C4-90B2-C9A6ED25AC7E}" dt="2018-03-19T07:42:49.222" v="4985" actId="164"/>
          <ac:spMkLst>
            <pc:docMk/>
            <pc:sldMk cId="3207173852" sldId="257"/>
            <ac:spMk id="33" creationId="{C2F12CEC-5648-4AAF-9EAE-90F0356AC3D8}"/>
          </ac:spMkLst>
        </pc:spChg>
        <pc:spChg chg="mod topLvl">
          <ac:chgData name="Brandon Dorr" userId="790f1e71117d4701" providerId="LiveId" clId="{4C6F05D6-9041-47C4-90B2-C9A6ED25AC7E}" dt="2018-03-19T07:42:49.222" v="4985" actId="164"/>
          <ac:spMkLst>
            <pc:docMk/>
            <pc:sldMk cId="3207173852" sldId="257"/>
            <ac:spMk id="39" creationId="{7D4CD2D9-CA25-43DE-B49B-6FC4DE68DCA4}"/>
          </ac:spMkLst>
        </pc:spChg>
        <pc:spChg chg="mod topLvl">
          <ac:chgData name="Brandon Dorr" userId="790f1e71117d4701" providerId="LiveId" clId="{4C6F05D6-9041-47C4-90B2-C9A6ED25AC7E}" dt="2018-03-19T07:42:49.222" v="4985" actId="164"/>
          <ac:spMkLst>
            <pc:docMk/>
            <pc:sldMk cId="3207173852" sldId="257"/>
            <ac:spMk id="40" creationId="{6C1486DA-DB68-4CA1-BD3A-1B91D4A3A5C8}"/>
          </ac:spMkLst>
        </pc:spChg>
        <pc:spChg chg="del mod topLvl">
          <ac:chgData name="Brandon Dorr" userId="790f1e71117d4701" providerId="LiveId" clId="{4C6F05D6-9041-47C4-90B2-C9A6ED25AC7E}" dt="2018-03-19T07:42:03.559" v="4980" actId="478"/>
          <ac:spMkLst>
            <pc:docMk/>
            <pc:sldMk cId="3207173852" sldId="257"/>
            <ac:spMk id="42" creationId="{2ADE5089-7079-412E-812F-5F6495DE467B}"/>
          </ac:spMkLst>
        </pc:spChg>
        <pc:grpChg chg="add del mod">
          <ac:chgData name="Brandon Dorr" userId="790f1e71117d4701" providerId="LiveId" clId="{4C6F05D6-9041-47C4-90B2-C9A6ED25AC7E}" dt="2018-03-19T07:31:07.374" v="4576" actId="165"/>
          <ac:grpSpMkLst>
            <pc:docMk/>
            <pc:sldMk cId="3207173852" sldId="257"/>
            <ac:grpSpMk id="9" creationId="{D721D73C-0788-4F3E-B0E1-DE03F52767A0}"/>
          </ac:grpSpMkLst>
        </pc:grpChg>
        <pc:grpChg chg="add del mod">
          <ac:chgData name="Brandon Dorr" userId="790f1e71117d4701" providerId="LiveId" clId="{4C6F05D6-9041-47C4-90B2-C9A6ED25AC7E}" dt="2018-03-19T07:34:36.316" v="4676" actId="165"/>
          <ac:grpSpMkLst>
            <pc:docMk/>
            <pc:sldMk cId="3207173852" sldId="257"/>
            <ac:grpSpMk id="14" creationId="{58C6AAC9-6C3C-4DEE-B9C0-0AAC2C96A42A}"/>
          </ac:grpSpMkLst>
        </pc:grpChg>
        <pc:grpChg chg="add del mod">
          <ac:chgData name="Brandon Dorr" userId="790f1e71117d4701" providerId="LiveId" clId="{4C6F05D6-9041-47C4-90B2-C9A6ED25AC7E}" dt="2018-03-19T07:35:52.967" v="4711" actId="165"/>
          <ac:grpSpMkLst>
            <pc:docMk/>
            <pc:sldMk cId="3207173852" sldId="257"/>
            <ac:grpSpMk id="23" creationId="{09A6F3BC-85F7-4808-9445-042BF2376374}"/>
          </ac:grpSpMkLst>
        </pc:grpChg>
        <pc:grpChg chg="add mod">
          <ac:chgData name="Brandon Dorr" userId="790f1e71117d4701" providerId="LiveId" clId="{4C6F05D6-9041-47C4-90B2-C9A6ED25AC7E}" dt="2018-03-19T07:42:53.743" v="4986" actId="408"/>
          <ac:grpSpMkLst>
            <pc:docMk/>
            <pc:sldMk cId="3207173852" sldId="257"/>
            <ac:grpSpMk id="24" creationId="{45864388-1984-4D36-8A33-580F7D42038B}"/>
          </ac:grpSpMkLst>
        </pc:grpChg>
        <pc:grpChg chg="add mod">
          <ac:chgData name="Brandon Dorr" userId="790f1e71117d4701" providerId="LiveId" clId="{4C6F05D6-9041-47C4-90B2-C9A6ED25AC7E}" dt="2018-03-19T07:42:53.743" v="4986" actId="408"/>
          <ac:grpSpMkLst>
            <pc:docMk/>
            <pc:sldMk cId="3207173852" sldId="257"/>
            <ac:grpSpMk id="25" creationId="{B999C326-DB74-4367-8BD5-F7874D0F299E}"/>
          </ac:grpSpMkLst>
        </pc:grpChg>
        <pc:grpChg chg="add del mod">
          <ac:chgData name="Brandon Dorr" userId="790f1e71117d4701" providerId="LiveId" clId="{4C6F05D6-9041-47C4-90B2-C9A6ED25AC7E}" dt="2018-03-19T07:39:38.813" v="4843" actId="165"/>
          <ac:grpSpMkLst>
            <pc:docMk/>
            <pc:sldMk cId="3207173852" sldId="257"/>
            <ac:grpSpMk id="32" creationId="{2E4975E9-84FB-4D6E-AE8C-37E17AEAF665}"/>
          </ac:grpSpMkLst>
        </pc:grpChg>
        <pc:grpChg chg="add mod">
          <ac:chgData name="Brandon Dorr" userId="790f1e71117d4701" providerId="LiveId" clId="{4C6F05D6-9041-47C4-90B2-C9A6ED25AC7E}" dt="2018-03-19T07:42:53.743" v="4986" actId="408"/>
          <ac:grpSpMkLst>
            <pc:docMk/>
            <pc:sldMk cId="3207173852" sldId="257"/>
            <ac:grpSpMk id="34" creationId="{DB552182-416D-4D74-9BCB-C6A412EB4492}"/>
          </ac:grpSpMkLst>
        </pc:grpChg>
        <pc:grpChg chg="add mod">
          <ac:chgData name="Brandon Dorr" userId="790f1e71117d4701" providerId="LiveId" clId="{4C6F05D6-9041-47C4-90B2-C9A6ED25AC7E}" dt="2018-03-19T07:42:49.222" v="4985" actId="164"/>
          <ac:grpSpMkLst>
            <pc:docMk/>
            <pc:sldMk cId="3207173852" sldId="257"/>
            <ac:grpSpMk id="37" creationId="{37C12F36-3E23-4A05-AC38-841AA8102427}"/>
          </ac:grpSpMkLst>
        </pc:grpChg>
        <pc:grpChg chg="add del mod">
          <ac:chgData name="Brandon Dorr" userId="790f1e71117d4701" providerId="LiveId" clId="{4C6F05D6-9041-47C4-90B2-C9A6ED25AC7E}" dt="2018-03-19T07:41:51.220" v="4977" actId="165"/>
          <ac:grpSpMkLst>
            <pc:docMk/>
            <pc:sldMk cId="3207173852" sldId="257"/>
            <ac:grpSpMk id="38" creationId="{5DB86C60-782C-4447-9DAE-CE9E4FE86356}"/>
          </ac:grpSpMkLst>
        </pc:grpChg>
        <pc:grpChg chg="add mod">
          <ac:chgData name="Brandon Dorr" userId="790f1e71117d4701" providerId="LiveId" clId="{4C6F05D6-9041-47C4-90B2-C9A6ED25AC7E}" dt="2018-03-19T07:42:53.743" v="4986" actId="408"/>
          <ac:grpSpMkLst>
            <pc:docMk/>
            <pc:sldMk cId="3207173852" sldId="257"/>
            <ac:grpSpMk id="44" creationId="{0881666B-7723-49F7-B789-0A3122BB4DA8}"/>
          </ac:grpSpMkLst>
        </pc:grpChg>
        <pc:grpChg chg="add mod">
          <ac:chgData name="Brandon Dorr" userId="790f1e71117d4701" providerId="LiveId" clId="{4C6F05D6-9041-47C4-90B2-C9A6ED25AC7E}" dt="2018-03-19T07:42:53.743" v="4986" actId="408"/>
          <ac:grpSpMkLst>
            <pc:docMk/>
            <pc:sldMk cId="3207173852" sldId="257"/>
            <ac:grpSpMk id="45" creationId="{B6FA5EAC-E6E6-4A1B-B42D-27F34C7136EF}"/>
          </ac:grpSpMkLst>
        </pc:grpChg>
        <pc:picChg chg="add mod topLvl">
          <ac:chgData name="Brandon Dorr" userId="790f1e71117d4701" providerId="LiveId" clId="{4C6F05D6-9041-47C4-90B2-C9A6ED25AC7E}" dt="2018-03-19T07:41:43.577" v="4973" actId="164"/>
          <ac:picMkLst>
            <pc:docMk/>
            <pc:sldMk cId="3207173852" sldId="257"/>
            <ac:picMk id="30" creationId="{210F3583-7014-47A3-9A09-145683EF104E}"/>
          </ac:picMkLst>
        </pc:picChg>
        <pc:picChg chg="add mod">
          <ac:chgData name="Brandon Dorr" userId="790f1e71117d4701" providerId="LiveId" clId="{4C6F05D6-9041-47C4-90B2-C9A6ED25AC7E}" dt="2018-03-19T07:41:43.577" v="4973" actId="164"/>
          <ac:picMkLst>
            <pc:docMk/>
            <pc:sldMk cId="3207173852" sldId="257"/>
            <ac:picMk id="36" creationId="{B76B38A6-3370-4AA4-BB58-F0F1A3538FAE}"/>
          </ac:picMkLst>
        </pc:picChg>
        <pc:picChg chg="add mod">
          <ac:chgData name="Brandon Dorr" userId="790f1e71117d4701" providerId="LiveId" clId="{4C6F05D6-9041-47C4-90B2-C9A6ED25AC7E}" dt="2018-03-19T20:48:38.114" v="6086" actId="1036"/>
          <ac:picMkLst>
            <pc:docMk/>
            <pc:sldMk cId="3207173852" sldId="257"/>
            <ac:picMk id="38" creationId="{B81E4412-D89A-4650-B64C-5B3B03F40A07}"/>
          </ac:picMkLst>
        </pc:picChg>
        <pc:picChg chg="mod topLvl">
          <ac:chgData name="Brandon Dorr" userId="790f1e71117d4701" providerId="LiveId" clId="{4C6F05D6-9041-47C4-90B2-C9A6ED25AC7E}" dt="2018-03-19T07:42:49.222" v="4985" actId="164"/>
          <ac:picMkLst>
            <pc:docMk/>
            <pc:sldMk cId="3207173852" sldId="257"/>
            <ac:picMk id="41" creationId="{C4D15B41-3D5E-438D-804F-BBA646E83BDF}"/>
          </ac:picMkLst>
        </pc:picChg>
        <pc:picChg chg="mod topLvl">
          <ac:chgData name="Brandon Dorr" userId="790f1e71117d4701" providerId="LiveId" clId="{4C6F05D6-9041-47C4-90B2-C9A6ED25AC7E}" dt="2018-03-19T07:42:49.222" v="4985" actId="164"/>
          <ac:picMkLst>
            <pc:docMk/>
            <pc:sldMk cId="3207173852" sldId="257"/>
            <ac:picMk id="43" creationId="{A0EBE1C3-DA6C-4B0B-A058-951B3A6BD750}"/>
          </ac:picMkLst>
        </pc:picChg>
      </pc:sldChg>
      <pc:sldChg chg="addSp delSp modSp add addCm delCm modCm">
        <pc:chgData name="Brandon Dorr" userId="790f1e71117d4701" providerId="LiveId" clId="{4C6F05D6-9041-47C4-90B2-C9A6ED25AC7E}" dt="2018-03-19T20:58:50.791" v="6133" actId="1076"/>
        <pc:sldMkLst>
          <pc:docMk/>
          <pc:sldMk cId="2302973776" sldId="260"/>
        </pc:sldMkLst>
        <pc:spChg chg="mod">
          <ac:chgData name="Brandon Dorr" userId="790f1e71117d4701" providerId="LiveId" clId="{4C6F05D6-9041-47C4-90B2-C9A6ED25AC7E}" dt="2018-03-18T18:24:40.379" v="279" actId="20577"/>
          <ac:spMkLst>
            <pc:docMk/>
            <pc:sldMk cId="2302973776" sldId="260"/>
            <ac:spMk id="2" creationId="{6FC38590-A62D-45AA-AB9E-50274328B2FA}"/>
          </ac:spMkLst>
        </pc:spChg>
        <pc:spChg chg="mod">
          <ac:chgData name="Brandon Dorr" userId="790f1e71117d4701" providerId="LiveId" clId="{4C6F05D6-9041-47C4-90B2-C9A6ED25AC7E}" dt="2018-03-19T18:55:46.655" v="5031" actId="14100"/>
          <ac:spMkLst>
            <pc:docMk/>
            <pc:sldMk cId="2302973776" sldId="260"/>
            <ac:spMk id="3" creationId="{2EE78D54-5262-41D7-BACC-18166E173C64}"/>
          </ac:spMkLst>
        </pc:spChg>
        <pc:spChg chg="add del mod">
          <ac:chgData name="Brandon Dorr" userId="790f1e71117d4701" providerId="LiveId" clId="{4C6F05D6-9041-47C4-90B2-C9A6ED25AC7E}" dt="2018-03-19T18:47:58.283" v="4999" actId="478"/>
          <ac:spMkLst>
            <pc:docMk/>
            <pc:sldMk cId="2302973776" sldId="260"/>
            <ac:spMk id="8" creationId="{20A740BD-4A97-4425-8FC7-AF353C63738F}"/>
          </ac:spMkLst>
        </pc:spChg>
        <pc:spChg chg="add del mod">
          <ac:chgData name="Brandon Dorr" userId="790f1e71117d4701" providerId="LiveId" clId="{4C6F05D6-9041-47C4-90B2-C9A6ED25AC7E}" dt="2018-03-19T18:49:00.507" v="5001" actId="478"/>
          <ac:spMkLst>
            <pc:docMk/>
            <pc:sldMk cId="2302973776" sldId="260"/>
            <ac:spMk id="9" creationId="{6375AAAD-4D1F-4AF9-988B-06057C88B137}"/>
          </ac:spMkLst>
        </pc:spChg>
        <pc:spChg chg="add mod">
          <ac:chgData name="Brandon Dorr" userId="790f1e71117d4701" providerId="LiveId" clId="{4C6F05D6-9041-47C4-90B2-C9A6ED25AC7E}" dt="2018-03-19T19:01:40.531" v="5055" actId="1076"/>
          <ac:spMkLst>
            <pc:docMk/>
            <pc:sldMk cId="2302973776" sldId="260"/>
            <ac:spMk id="14" creationId="{A828A1DE-CDA3-4E97-B199-15629926F1A5}"/>
          </ac:spMkLst>
        </pc:spChg>
        <pc:spChg chg="add del mod">
          <ac:chgData name="Brandon Dorr" userId="790f1e71117d4701" providerId="LiveId" clId="{4C6F05D6-9041-47C4-90B2-C9A6ED25AC7E}" dt="2018-03-19T19:01:14.642" v="5045" actId="478"/>
          <ac:spMkLst>
            <pc:docMk/>
            <pc:sldMk cId="2302973776" sldId="260"/>
            <ac:spMk id="15" creationId="{3C3FBE30-ADB9-4546-BC39-3A37B5A4D363}"/>
          </ac:spMkLst>
        </pc:spChg>
        <pc:spChg chg="add mod">
          <ac:chgData name="Brandon Dorr" userId="790f1e71117d4701" providerId="LiveId" clId="{4C6F05D6-9041-47C4-90B2-C9A6ED25AC7E}" dt="2018-03-19T19:01:20.614" v="5047" actId="1076"/>
          <ac:spMkLst>
            <pc:docMk/>
            <pc:sldMk cId="2302973776" sldId="260"/>
            <ac:spMk id="16" creationId="{4717E98C-17A8-4A42-9C6D-84221CBBCA7A}"/>
          </ac:spMkLst>
        </pc:spChg>
        <pc:picChg chg="add del mod">
          <ac:chgData name="Brandon Dorr" userId="790f1e71117d4701" providerId="LiveId" clId="{4C6F05D6-9041-47C4-90B2-C9A6ED25AC7E}" dt="2018-03-19T18:46:15.267" v="4991" actId="478"/>
          <ac:picMkLst>
            <pc:docMk/>
            <pc:sldMk cId="2302973776" sldId="260"/>
            <ac:picMk id="5" creationId="{D1C6484C-47A1-4E16-8A1E-5BAB048B63CA}"/>
          </ac:picMkLst>
        </pc:picChg>
        <pc:picChg chg="add mod">
          <ac:chgData name="Brandon Dorr" userId="790f1e71117d4701" providerId="LiveId" clId="{4C6F05D6-9041-47C4-90B2-C9A6ED25AC7E}" dt="2018-03-19T20:58:50.791" v="6133" actId="1076"/>
          <ac:picMkLst>
            <pc:docMk/>
            <pc:sldMk cId="2302973776" sldId="260"/>
            <ac:picMk id="7" creationId="{DC6D7009-20C6-4C54-A579-8773CB5D1B45}"/>
          </ac:picMkLst>
        </pc:picChg>
        <pc:picChg chg="add mod">
          <ac:chgData name="Brandon Dorr" userId="790f1e71117d4701" providerId="LiveId" clId="{4C6F05D6-9041-47C4-90B2-C9A6ED25AC7E}" dt="2018-03-19T19:01:49.841" v="5060" actId="553"/>
          <ac:picMkLst>
            <pc:docMk/>
            <pc:sldMk cId="2302973776" sldId="260"/>
            <ac:picMk id="10" creationId="{DB13409D-8BF1-47FD-954A-03FA0B073873}"/>
          </ac:picMkLst>
        </pc:picChg>
        <pc:picChg chg="add mod">
          <ac:chgData name="Brandon Dorr" userId="790f1e71117d4701" providerId="LiveId" clId="{4C6F05D6-9041-47C4-90B2-C9A6ED25AC7E}" dt="2018-03-19T19:01:53.420" v="5061" actId="14100"/>
          <ac:picMkLst>
            <pc:docMk/>
            <pc:sldMk cId="2302973776" sldId="260"/>
            <ac:picMk id="11" creationId="{AFB8A1F3-1992-4042-957F-41151C1B3627}"/>
          </ac:picMkLst>
        </pc:picChg>
        <pc:picChg chg="add mod">
          <ac:chgData name="Brandon Dorr" userId="790f1e71117d4701" providerId="LiveId" clId="{4C6F05D6-9041-47C4-90B2-C9A6ED25AC7E}" dt="2018-03-19T20:58:47.023" v="6131" actId="14100"/>
          <ac:picMkLst>
            <pc:docMk/>
            <pc:sldMk cId="2302973776" sldId="260"/>
            <ac:picMk id="13" creationId="{FB049EA5-AA5F-4542-A4CB-AC2993464176}"/>
          </ac:picMkLst>
        </pc:picChg>
        <pc:picChg chg="add del">
          <ac:chgData name="Brandon Dorr" userId="790f1e71117d4701" providerId="LiveId" clId="{4C6F05D6-9041-47C4-90B2-C9A6ED25AC7E}" dt="2018-03-19T20:48:44.053" v="6087" actId="478"/>
          <ac:picMkLst>
            <pc:docMk/>
            <pc:sldMk cId="2302973776" sldId="260"/>
            <ac:picMk id="17" creationId="{70D6879D-11F8-4C7E-867A-641F875D5780}"/>
          </ac:picMkLst>
        </pc:picChg>
        <pc:picChg chg="add">
          <ac:chgData name="Brandon Dorr" userId="790f1e71117d4701" providerId="LiveId" clId="{4C6F05D6-9041-47C4-90B2-C9A6ED25AC7E}" dt="2018-03-19T20:48:44.216" v="6088" actId="1076"/>
          <ac:picMkLst>
            <pc:docMk/>
            <pc:sldMk cId="2302973776" sldId="260"/>
            <ac:picMk id="18" creationId="{41A01F72-44C2-4A4C-A024-4BC6342A1A10}"/>
          </ac:picMkLst>
        </pc:picChg>
      </pc:sldChg>
      <pc:sldChg chg="addSp delSp modSp add mod setBg addCm delCm modCm modNotesTx">
        <pc:chgData name="Brandon Dorr" userId="790f1e71117d4701" providerId="LiveId" clId="{4C6F05D6-9041-47C4-90B2-C9A6ED25AC7E}" dt="2018-03-19T21:05:01.042" v="6135" actId="20577"/>
        <pc:sldMkLst>
          <pc:docMk/>
          <pc:sldMk cId="1893500261" sldId="261"/>
        </pc:sldMkLst>
        <pc:spChg chg="mod ord">
          <ac:chgData name="Brandon Dorr" userId="790f1e71117d4701" providerId="LiveId" clId="{4C6F05D6-9041-47C4-90B2-C9A6ED25AC7E}" dt="2018-03-19T19:24:36.685" v="5139" actId="26606"/>
          <ac:spMkLst>
            <pc:docMk/>
            <pc:sldMk cId="1893500261" sldId="261"/>
            <ac:spMk id="2" creationId="{3260EBE4-FB6B-4A5E-A3AE-4C3ECB77AD53}"/>
          </ac:spMkLst>
        </pc:spChg>
        <pc:spChg chg="mod ord">
          <ac:chgData name="Brandon Dorr" userId="790f1e71117d4701" providerId="LiveId" clId="{4C6F05D6-9041-47C4-90B2-C9A6ED25AC7E}" dt="2018-03-19T19:26:33.757" v="5145" actId="20577"/>
          <ac:spMkLst>
            <pc:docMk/>
            <pc:sldMk cId="1893500261" sldId="261"/>
            <ac:spMk id="3" creationId="{DD1D8101-1DAE-4C6B-990D-6FA852451F9B}"/>
          </ac:spMkLst>
        </pc:spChg>
        <pc:spChg chg="add mod">
          <ac:chgData name="Brandon Dorr" userId="790f1e71117d4701" providerId="LiveId" clId="{4C6F05D6-9041-47C4-90B2-C9A6ED25AC7E}" dt="2018-03-19T19:30:11.931" v="5204" actId="408"/>
          <ac:spMkLst>
            <pc:docMk/>
            <pc:sldMk cId="1893500261" sldId="261"/>
            <ac:spMk id="6" creationId="{E3A95F65-FF1E-4B2A-91D3-66D657C94320}"/>
          </ac:spMkLst>
        </pc:spChg>
        <pc:spChg chg="add mod">
          <ac:chgData name="Brandon Dorr" userId="790f1e71117d4701" providerId="LiveId" clId="{4C6F05D6-9041-47C4-90B2-C9A6ED25AC7E}" dt="2018-03-19T19:30:11.931" v="5204" actId="408"/>
          <ac:spMkLst>
            <pc:docMk/>
            <pc:sldMk cId="1893500261" sldId="261"/>
            <ac:spMk id="7" creationId="{1F461C7F-B391-4198-9A38-AE86FA9FF3A6}"/>
          </ac:spMkLst>
        </pc:spChg>
        <pc:spChg chg="add mod">
          <ac:chgData name="Brandon Dorr" userId="790f1e71117d4701" providerId="LiveId" clId="{4C6F05D6-9041-47C4-90B2-C9A6ED25AC7E}" dt="2018-03-19T19:30:11.931" v="5204" actId="408"/>
          <ac:spMkLst>
            <pc:docMk/>
            <pc:sldMk cId="1893500261" sldId="261"/>
            <ac:spMk id="9" creationId="{D00B6637-E86B-4FA2-961B-352218B6BEBB}"/>
          </ac:spMkLst>
        </pc:spChg>
        <pc:spChg chg="add">
          <ac:chgData name="Brandon Dorr" userId="790f1e71117d4701" providerId="LiveId" clId="{4C6F05D6-9041-47C4-90B2-C9A6ED25AC7E}" dt="2018-03-19T19:24:36.685" v="5139" actId="26606"/>
          <ac:spMkLst>
            <pc:docMk/>
            <pc:sldMk cId="1893500261" sldId="261"/>
            <ac:spMk id="10" creationId="{73B90B8B-F76B-4130-8370-38033EEACB93}"/>
          </ac:spMkLst>
        </pc:spChg>
        <pc:spChg chg="add">
          <ac:chgData name="Brandon Dorr" userId="790f1e71117d4701" providerId="LiveId" clId="{4C6F05D6-9041-47C4-90B2-C9A6ED25AC7E}" dt="2018-03-19T19:24:36.685" v="5139" actId="26606"/>
          <ac:spMkLst>
            <pc:docMk/>
            <pc:sldMk cId="1893500261" sldId="261"/>
            <ac:spMk id="12" creationId="{0981A96A-A87C-4F87-845A-3B0A6529F543}"/>
          </ac:spMkLst>
        </pc:spChg>
        <pc:spChg chg="add">
          <ac:chgData name="Brandon Dorr" userId="790f1e71117d4701" providerId="LiveId" clId="{4C6F05D6-9041-47C4-90B2-C9A6ED25AC7E}" dt="2018-03-19T19:24:36.685" v="5139" actId="26606"/>
          <ac:spMkLst>
            <pc:docMk/>
            <pc:sldMk cId="1893500261" sldId="261"/>
            <ac:spMk id="14" creationId="{91C67939-3FD0-4B45-8AA4-9FE55C7EE127}"/>
          </ac:spMkLst>
        </pc:spChg>
        <pc:spChg chg="add mod">
          <ac:chgData name="Brandon Dorr" userId="790f1e71117d4701" providerId="LiveId" clId="{4C6F05D6-9041-47C4-90B2-C9A6ED25AC7E}" dt="2018-03-19T19:30:11.931" v="5204" actId="408"/>
          <ac:spMkLst>
            <pc:docMk/>
            <pc:sldMk cId="1893500261" sldId="261"/>
            <ac:spMk id="15" creationId="{B3859218-807D-4E5D-9862-5A48EA6F2E80}"/>
          </ac:spMkLst>
        </pc:spChg>
        <pc:picChg chg="add mod">
          <ac:chgData name="Brandon Dorr" userId="790f1e71117d4701" providerId="LiveId" clId="{4C6F05D6-9041-47C4-90B2-C9A6ED25AC7E}" dt="2018-03-19T19:24:38.741" v="5140" actId="27614"/>
          <ac:picMkLst>
            <pc:docMk/>
            <pc:sldMk cId="1893500261" sldId="261"/>
            <ac:picMk id="4" creationId="{4A1972FB-30E2-426D-83EE-DF89C42305D1}"/>
          </ac:picMkLst>
        </pc:picChg>
        <pc:picChg chg="add mod">
          <ac:chgData name="Brandon Dorr" userId="790f1e71117d4701" providerId="LiveId" clId="{4C6F05D6-9041-47C4-90B2-C9A6ED25AC7E}" dt="2018-03-19T19:24:36.685" v="5139" actId="26606"/>
          <ac:picMkLst>
            <pc:docMk/>
            <pc:sldMk cId="1893500261" sldId="261"/>
            <ac:picMk id="5" creationId="{907DBCA2-7BB7-47BA-A1FE-AED14F34B085}"/>
          </ac:picMkLst>
        </pc:picChg>
        <pc:picChg chg="add mod">
          <ac:chgData name="Brandon Dorr" userId="790f1e71117d4701" providerId="LiveId" clId="{4C6F05D6-9041-47C4-90B2-C9A6ED25AC7E}" dt="2018-03-19T19:29:26.479" v="5199" actId="1038"/>
          <ac:picMkLst>
            <pc:docMk/>
            <pc:sldMk cId="1893500261" sldId="261"/>
            <ac:picMk id="8" creationId="{6758F171-00B4-442F-B2DC-B521216FD8D4}"/>
          </ac:picMkLst>
        </pc:picChg>
        <pc:picChg chg="add mod">
          <ac:chgData name="Brandon Dorr" userId="790f1e71117d4701" providerId="LiveId" clId="{4C6F05D6-9041-47C4-90B2-C9A6ED25AC7E}" dt="2018-03-19T19:29:20.494" v="5192" actId="1036"/>
          <ac:picMkLst>
            <pc:docMk/>
            <pc:sldMk cId="1893500261" sldId="261"/>
            <ac:picMk id="11" creationId="{B7736A1F-D1B0-4636-9341-FF4D1B763B52}"/>
          </ac:picMkLst>
        </pc:picChg>
        <pc:picChg chg="add mod">
          <ac:chgData name="Brandon Dorr" userId="790f1e71117d4701" providerId="LiveId" clId="{4C6F05D6-9041-47C4-90B2-C9A6ED25AC7E}" dt="2018-03-19T19:29:20.494" v="5192" actId="1036"/>
          <ac:picMkLst>
            <pc:docMk/>
            <pc:sldMk cId="1893500261" sldId="261"/>
            <ac:picMk id="13" creationId="{EAB9AD3C-8191-4D65-931E-D5FD6C4EC14A}"/>
          </ac:picMkLst>
        </pc:picChg>
        <pc:picChg chg="add del">
          <ac:chgData name="Brandon Dorr" userId="790f1e71117d4701" providerId="LiveId" clId="{4C6F05D6-9041-47C4-90B2-C9A6ED25AC7E}" dt="2018-03-19T20:48:48.500" v="6090" actId="478"/>
          <ac:picMkLst>
            <pc:docMk/>
            <pc:sldMk cId="1893500261" sldId="261"/>
            <ac:picMk id="17" creationId="{F6AD6D76-749A-49BD-B603-4FDA1B4DF3DC}"/>
          </ac:picMkLst>
        </pc:picChg>
        <pc:picChg chg="add">
          <ac:chgData name="Brandon Dorr" userId="790f1e71117d4701" providerId="LiveId" clId="{4C6F05D6-9041-47C4-90B2-C9A6ED25AC7E}" dt="2018-03-19T20:48:45.976" v="6089" actId="20577"/>
          <ac:picMkLst>
            <pc:docMk/>
            <pc:sldMk cId="1893500261" sldId="261"/>
            <ac:picMk id="18" creationId="{66A3BD92-35F4-49CB-BA81-AC3E58E06BA1}"/>
          </ac:picMkLst>
        </pc:picChg>
        <pc:cxnChg chg="add">
          <ac:chgData name="Brandon Dorr" userId="790f1e71117d4701" providerId="LiveId" clId="{4C6F05D6-9041-47C4-90B2-C9A6ED25AC7E}" dt="2018-03-19T19:24:36.685" v="5139" actId="26606"/>
          <ac:cxnSpMkLst>
            <pc:docMk/>
            <pc:sldMk cId="1893500261" sldId="261"/>
            <ac:cxnSpMk id="16" creationId="{C2D93264-3FF9-4175-A7FA-F927F0F77AA0}"/>
          </ac:cxnSpMkLst>
        </pc:cxnChg>
      </pc:sldChg>
      <pc:sldChg chg="addSp delSp modSp add modAnim addCm delCm modCm">
        <pc:chgData name="Brandon Dorr" userId="790f1e71117d4701" providerId="LiveId" clId="{4C6F05D6-9041-47C4-90B2-C9A6ED25AC7E}" dt="2018-03-19T21:51:27.654" v="6159" actId="20577"/>
        <pc:sldMkLst>
          <pc:docMk/>
          <pc:sldMk cId="1121309690" sldId="265"/>
        </pc:sldMkLst>
        <pc:spChg chg="mod">
          <ac:chgData name="Brandon Dorr" userId="790f1e71117d4701" providerId="LiveId" clId="{4C6F05D6-9041-47C4-90B2-C9A6ED25AC7E}" dt="2018-03-18T18:33:41.238" v="1075" actId="404"/>
          <ac:spMkLst>
            <pc:docMk/>
            <pc:sldMk cId="1121309690" sldId="265"/>
            <ac:spMk id="2" creationId="{E014631C-FDBD-4889-936A-A3D75B17DAF3}"/>
          </ac:spMkLst>
        </pc:spChg>
        <pc:spChg chg="mod">
          <ac:chgData name="Brandon Dorr" userId="790f1e71117d4701" providerId="LiveId" clId="{4C6F05D6-9041-47C4-90B2-C9A6ED25AC7E}" dt="2018-03-19T20:27:15.128" v="5616" actId="20577"/>
          <ac:spMkLst>
            <pc:docMk/>
            <pc:sldMk cId="1121309690" sldId="265"/>
            <ac:spMk id="3" creationId="{C7A13703-8722-4D2D-B22E-0343B04BA66B}"/>
          </ac:spMkLst>
        </pc:spChg>
        <pc:spChg chg="add mod">
          <ac:chgData name="Brandon Dorr" userId="790f1e71117d4701" providerId="LiveId" clId="{4C6F05D6-9041-47C4-90B2-C9A6ED25AC7E}" dt="2018-03-19T20:17:14.888" v="5598" actId="1076"/>
          <ac:spMkLst>
            <pc:docMk/>
            <pc:sldMk cId="1121309690" sldId="265"/>
            <ac:spMk id="5" creationId="{756A467B-076D-40FD-9AB8-5F2EB3D7E502}"/>
          </ac:spMkLst>
        </pc:spChg>
        <pc:spChg chg="add del mod">
          <ac:chgData name="Brandon Dorr" userId="790f1e71117d4701" providerId="LiveId" clId="{4C6F05D6-9041-47C4-90B2-C9A6ED25AC7E}" dt="2018-03-19T20:31:58.261" v="5645" actId="20577"/>
          <ac:spMkLst>
            <pc:docMk/>
            <pc:sldMk cId="1121309690" sldId="265"/>
            <ac:spMk id="13" creationId="{282B209F-552F-4298-B087-1F8B1D3B81F4}"/>
          </ac:spMkLst>
        </pc:spChg>
        <pc:spChg chg="add mod">
          <ac:chgData name="Brandon Dorr" userId="790f1e71117d4701" providerId="LiveId" clId="{4C6F05D6-9041-47C4-90B2-C9A6ED25AC7E}" dt="2018-03-19T20:33:00.032" v="5658" actId="1076"/>
          <ac:spMkLst>
            <pc:docMk/>
            <pc:sldMk cId="1121309690" sldId="265"/>
            <ac:spMk id="14" creationId="{3CAE4F7D-9449-41E3-8F5E-9F9341DE34BF}"/>
          </ac:spMkLst>
        </pc:spChg>
        <pc:picChg chg="add mod">
          <ac:chgData name="Brandon Dorr" userId="790f1e71117d4701" providerId="LiveId" clId="{4C6F05D6-9041-47C4-90B2-C9A6ED25AC7E}" dt="2018-03-19T20:17:38.499" v="5600" actId="1076"/>
          <ac:picMkLst>
            <pc:docMk/>
            <pc:sldMk cId="1121309690" sldId="265"/>
            <ac:picMk id="4" creationId="{FD25DB08-FF74-485B-AC53-35D8D40FE768}"/>
          </ac:picMkLst>
        </pc:picChg>
        <pc:picChg chg="add del mod">
          <ac:chgData name="Brandon Dorr" userId="790f1e71117d4701" providerId="LiveId" clId="{4C6F05D6-9041-47C4-90B2-C9A6ED25AC7E}" dt="2018-03-19T20:32:12.005" v="5648" actId="478"/>
          <ac:picMkLst>
            <pc:docMk/>
            <pc:sldMk cId="1121309690" sldId="265"/>
            <ac:picMk id="6" creationId="{D9F781DB-8A7F-4878-B894-CBB7D2395459}"/>
          </ac:picMkLst>
        </pc:picChg>
        <pc:picChg chg="add del mod">
          <ac:chgData name="Brandon Dorr" userId="790f1e71117d4701" providerId="LiveId" clId="{4C6F05D6-9041-47C4-90B2-C9A6ED25AC7E}" dt="2018-03-19T20:31:28.622" v="5634" actId="478"/>
          <ac:picMkLst>
            <pc:docMk/>
            <pc:sldMk cId="1121309690" sldId="265"/>
            <ac:picMk id="7" creationId="{E9749274-49B3-499E-B936-7D67100A623F}"/>
          </ac:picMkLst>
        </pc:picChg>
        <pc:picChg chg="add del mod">
          <ac:chgData name="Brandon Dorr" userId="790f1e71117d4701" providerId="LiveId" clId="{4C6F05D6-9041-47C4-90B2-C9A6ED25AC7E}" dt="2018-03-19T20:30:46.294" v="5626" actId="478"/>
          <ac:picMkLst>
            <pc:docMk/>
            <pc:sldMk cId="1121309690" sldId="265"/>
            <ac:picMk id="8" creationId="{5B05AA19-94B6-421F-96CD-767FF07A5AF8}"/>
          </ac:picMkLst>
        </pc:picChg>
        <pc:picChg chg="add mod modCrop">
          <ac:chgData name="Brandon Dorr" userId="790f1e71117d4701" providerId="LiveId" clId="{4C6F05D6-9041-47C4-90B2-C9A6ED25AC7E}" dt="2018-03-19T20:33:21.140" v="5698" actId="1038"/>
          <ac:picMkLst>
            <pc:docMk/>
            <pc:sldMk cId="1121309690" sldId="265"/>
            <ac:picMk id="10" creationId="{0CA7B293-4031-4685-BD61-7B9B0E3DA386}"/>
          </ac:picMkLst>
        </pc:picChg>
        <pc:picChg chg="add mod modCrop">
          <ac:chgData name="Brandon Dorr" userId="790f1e71117d4701" providerId="LiveId" clId="{4C6F05D6-9041-47C4-90B2-C9A6ED25AC7E}" dt="2018-03-19T20:33:21.140" v="5698" actId="1038"/>
          <ac:picMkLst>
            <pc:docMk/>
            <pc:sldMk cId="1121309690" sldId="265"/>
            <ac:picMk id="12" creationId="{BFF5EFF8-C74A-445E-B7A9-F84DD7CC2CA7}"/>
          </ac:picMkLst>
        </pc:picChg>
        <pc:picChg chg="add mod modCrop">
          <ac:chgData name="Brandon Dorr" userId="790f1e71117d4701" providerId="LiveId" clId="{4C6F05D6-9041-47C4-90B2-C9A6ED25AC7E}" dt="2018-03-19T20:33:21.140" v="5698" actId="1038"/>
          <ac:picMkLst>
            <pc:docMk/>
            <pc:sldMk cId="1121309690" sldId="265"/>
            <ac:picMk id="16" creationId="{CE475E40-7B9B-448C-85D3-550A6831E26B}"/>
          </ac:picMkLst>
        </pc:picChg>
        <pc:picChg chg="add">
          <ac:chgData name="Brandon Dorr" userId="790f1e71117d4701" providerId="LiveId" clId="{4C6F05D6-9041-47C4-90B2-C9A6ED25AC7E}" dt="2018-03-19T20:49:15.033" v="6099" actId="20577"/>
          <ac:picMkLst>
            <pc:docMk/>
            <pc:sldMk cId="1121309690" sldId="265"/>
            <ac:picMk id="17" creationId="{57309082-6FA1-4B61-A291-91CD1787532E}"/>
          </ac:picMkLst>
        </pc:picChg>
      </pc:sldChg>
      <pc:sldChg chg="addSp delSp modSp add modAnim">
        <pc:chgData name="Brandon Dorr" userId="790f1e71117d4701" providerId="LiveId" clId="{4C6F05D6-9041-47C4-90B2-C9A6ED25AC7E}" dt="2018-03-19T20:50:06.562" v="6111" actId="20577"/>
        <pc:sldMkLst>
          <pc:docMk/>
          <pc:sldMk cId="3852698165" sldId="269"/>
        </pc:sldMkLst>
        <pc:spChg chg="mod">
          <ac:chgData name="Brandon Dorr" userId="790f1e71117d4701" providerId="LiveId" clId="{4C6F05D6-9041-47C4-90B2-C9A6ED25AC7E}" dt="2018-03-18T19:45:02.472" v="3358" actId="20577"/>
          <ac:spMkLst>
            <pc:docMk/>
            <pc:sldMk cId="3852698165" sldId="269"/>
            <ac:spMk id="2" creationId="{C7B916D7-DB8B-4395-A590-C2780CE2FE67}"/>
          </ac:spMkLst>
        </pc:spChg>
        <pc:spChg chg="mod">
          <ac:chgData name="Brandon Dorr" userId="790f1e71117d4701" providerId="LiveId" clId="{4C6F05D6-9041-47C4-90B2-C9A6ED25AC7E}" dt="2018-03-18T20:55:11.591" v="4401" actId="164"/>
          <ac:spMkLst>
            <pc:docMk/>
            <pc:sldMk cId="3852698165" sldId="269"/>
            <ac:spMk id="3" creationId="{C4013371-D895-4FF8-A919-B85813BCDEFA}"/>
          </ac:spMkLst>
        </pc:spChg>
        <pc:spChg chg="add del mod">
          <ac:chgData name="Brandon Dorr" userId="790f1e71117d4701" providerId="LiveId" clId="{4C6F05D6-9041-47C4-90B2-C9A6ED25AC7E}" dt="2018-03-18T20:55:51.110" v="4405" actId="478"/>
          <ac:spMkLst>
            <pc:docMk/>
            <pc:sldMk cId="3852698165" sldId="269"/>
            <ac:spMk id="7" creationId="{CDE686A7-68E5-4B38-A3AE-F75A17E812C9}"/>
          </ac:spMkLst>
        </pc:spChg>
        <pc:spChg chg="add mod">
          <ac:chgData name="Brandon Dorr" userId="790f1e71117d4701" providerId="LiveId" clId="{4C6F05D6-9041-47C4-90B2-C9A6ED25AC7E}" dt="2018-03-18T20:56:20.610" v="4408" actId="164"/>
          <ac:spMkLst>
            <pc:docMk/>
            <pc:sldMk cId="3852698165" sldId="269"/>
            <ac:spMk id="8" creationId="{09370D9A-D354-4AB4-B588-D1436FDA9152}"/>
          </ac:spMkLst>
        </pc:spChg>
        <pc:spChg chg="add mod">
          <ac:chgData name="Brandon Dorr" userId="790f1e71117d4701" providerId="LiveId" clId="{4C6F05D6-9041-47C4-90B2-C9A6ED25AC7E}" dt="2018-03-18T20:58:46.442" v="4511" actId="20577"/>
          <ac:spMkLst>
            <pc:docMk/>
            <pc:sldMk cId="3852698165" sldId="269"/>
            <ac:spMk id="10" creationId="{D42D04EF-C1F3-47D9-A09F-42ABCE5FAC96}"/>
          </ac:spMkLst>
        </pc:spChg>
        <pc:spChg chg="add mod">
          <ac:chgData name="Brandon Dorr" userId="790f1e71117d4701" providerId="LiveId" clId="{4C6F05D6-9041-47C4-90B2-C9A6ED25AC7E}" dt="2018-03-18T20:59:04.613" v="4522" actId="404"/>
          <ac:spMkLst>
            <pc:docMk/>
            <pc:sldMk cId="3852698165" sldId="269"/>
            <ac:spMk id="11" creationId="{1B662D6B-0D3D-4088-A54D-9166FE6FA340}"/>
          </ac:spMkLst>
        </pc:spChg>
        <pc:spChg chg="add mod">
          <ac:chgData name="Brandon Dorr" userId="790f1e71117d4701" providerId="LiveId" clId="{4C6F05D6-9041-47C4-90B2-C9A6ED25AC7E}" dt="2018-03-18T20:58:38.356" v="4508" actId="1035"/>
          <ac:spMkLst>
            <pc:docMk/>
            <pc:sldMk cId="3852698165" sldId="269"/>
            <ac:spMk id="12" creationId="{C2582D2A-8EFE-41C4-B308-5A8D6215316D}"/>
          </ac:spMkLst>
        </pc:spChg>
        <pc:spChg chg="add mod">
          <ac:chgData name="Brandon Dorr" userId="790f1e71117d4701" providerId="LiveId" clId="{4C6F05D6-9041-47C4-90B2-C9A6ED25AC7E}" dt="2018-03-18T20:58:32.709" v="4501" actId="1036"/>
          <ac:spMkLst>
            <pc:docMk/>
            <pc:sldMk cId="3852698165" sldId="269"/>
            <ac:spMk id="13" creationId="{22526395-8337-458B-966E-8E4198906B3D}"/>
          </ac:spMkLst>
        </pc:spChg>
        <pc:grpChg chg="add mod">
          <ac:chgData name="Brandon Dorr" userId="790f1e71117d4701" providerId="LiveId" clId="{4C6F05D6-9041-47C4-90B2-C9A6ED25AC7E}" dt="2018-03-18T20:58:29.930" v="4493" actId="1036"/>
          <ac:grpSpMkLst>
            <pc:docMk/>
            <pc:sldMk cId="3852698165" sldId="269"/>
            <ac:grpSpMk id="9" creationId="{DEEAA413-D9BB-4C87-B972-353E0852418C}"/>
          </ac:grpSpMkLst>
        </pc:grpChg>
        <pc:picChg chg="add mod">
          <ac:chgData name="Brandon Dorr" userId="790f1e71117d4701" providerId="LiveId" clId="{4C6F05D6-9041-47C4-90B2-C9A6ED25AC7E}" dt="2018-03-18T18:59:48.932" v="2448" actId="1076"/>
          <ac:picMkLst>
            <pc:docMk/>
            <pc:sldMk cId="3852698165" sldId="269"/>
            <ac:picMk id="4" creationId="{8AC8194F-E5BE-4A81-9C71-D5C9D9524D1D}"/>
          </ac:picMkLst>
        </pc:picChg>
        <pc:picChg chg="add mod">
          <ac:chgData name="Brandon Dorr" userId="790f1e71117d4701" providerId="LiveId" clId="{4C6F05D6-9041-47C4-90B2-C9A6ED25AC7E}" dt="2018-03-18T18:59:44.842" v="2446" actId="14100"/>
          <ac:picMkLst>
            <pc:docMk/>
            <pc:sldMk cId="3852698165" sldId="269"/>
            <ac:picMk id="5" creationId="{AF45EB32-F17D-4F1D-9A9A-A9CC206BD50D}"/>
          </ac:picMkLst>
        </pc:picChg>
        <pc:picChg chg="add mod">
          <ac:chgData name="Brandon Dorr" userId="790f1e71117d4701" providerId="LiveId" clId="{4C6F05D6-9041-47C4-90B2-C9A6ED25AC7E}" dt="2018-03-18T20:56:20.610" v="4408" actId="164"/>
          <ac:picMkLst>
            <pc:docMk/>
            <pc:sldMk cId="3852698165" sldId="269"/>
            <ac:picMk id="6" creationId="{31621531-5F8F-4B04-9DCA-F8FA62128191}"/>
          </ac:picMkLst>
        </pc:picChg>
        <pc:picChg chg="add">
          <ac:chgData name="Brandon Dorr" userId="790f1e71117d4701" providerId="LiveId" clId="{4C6F05D6-9041-47C4-90B2-C9A6ED25AC7E}" dt="2018-03-19T20:50:06.562" v="6111" actId="20577"/>
          <ac:picMkLst>
            <pc:docMk/>
            <pc:sldMk cId="3852698165" sldId="269"/>
            <ac:picMk id="14" creationId="{264EE70B-24D7-4D9B-A9A0-380C074576A1}"/>
          </ac:picMkLst>
        </pc:picChg>
      </pc:sldChg>
      <pc:sldChg chg="addSp modSp add ord">
        <pc:chgData name="Brandon Dorr" userId="790f1e71117d4701" providerId="LiveId" clId="{4C6F05D6-9041-47C4-90B2-C9A6ED25AC7E}" dt="2018-03-19T20:50:15.006" v="6115" actId="20577"/>
        <pc:sldMkLst>
          <pc:docMk/>
          <pc:sldMk cId="2806464150" sldId="272"/>
        </pc:sldMkLst>
        <pc:spChg chg="mod">
          <ac:chgData name="Brandon Dorr" userId="790f1e71117d4701" providerId="LiveId" clId="{4C6F05D6-9041-47C4-90B2-C9A6ED25AC7E}" dt="2018-03-18T19:39:46.497" v="3098" actId="404"/>
          <ac:spMkLst>
            <pc:docMk/>
            <pc:sldMk cId="2806464150" sldId="272"/>
            <ac:spMk id="2" creationId="{CA19A24C-D6C3-4364-ACCD-43B3743B95A8}"/>
          </ac:spMkLst>
        </pc:spChg>
        <pc:picChg chg="add mod">
          <ac:chgData name="Brandon Dorr" userId="790f1e71117d4701" providerId="LiveId" clId="{4C6F05D6-9041-47C4-90B2-C9A6ED25AC7E}" dt="2018-03-18T19:04:15.075" v="2573" actId="1035"/>
          <ac:picMkLst>
            <pc:docMk/>
            <pc:sldMk cId="2806464150" sldId="272"/>
            <ac:picMk id="4" creationId="{EDDD2544-2304-4BF3-BBC5-7227069F4CE5}"/>
          </ac:picMkLst>
        </pc:picChg>
        <pc:picChg chg="add">
          <ac:chgData name="Brandon Dorr" userId="790f1e71117d4701" providerId="LiveId" clId="{4C6F05D6-9041-47C4-90B2-C9A6ED25AC7E}" dt="2018-03-19T20:50:15.006" v="6115" actId="20577"/>
          <ac:picMkLst>
            <pc:docMk/>
            <pc:sldMk cId="2806464150" sldId="272"/>
            <ac:picMk id="5" creationId="{74356BD0-9513-4F2A-8199-6E6FBF45A527}"/>
          </ac:picMkLst>
        </pc:picChg>
      </pc:sldChg>
      <pc:sldChg chg="addSp delSp modSp add">
        <pc:chgData name="Brandon Dorr" userId="790f1e71117d4701" providerId="LiveId" clId="{4C6F05D6-9041-47C4-90B2-C9A6ED25AC7E}" dt="2018-03-19T20:50:36.605" v="6125" actId="20577"/>
        <pc:sldMkLst>
          <pc:docMk/>
          <pc:sldMk cId="1369718364" sldId="273"/>
        </pc:sldMkLst>
        <pc:spChg chg="del mod">
          <ac:chgData name="Brandon Dorr" userId="790f1e71117d4701" providerId="LiveId" clId="{4C6F05D6-9041-47C4-90B2-C9A6ED25AC7E}" dt="2018-03-18T19:59:12.013" v="3809" actId="478"/>
          <ac:spMkLst>
            <pc:docMk/>
            <pc:sldMk cId="1369718364" sldId="273"/>
            <ac:spMk id="2" creationId="{C8909221-CD9D-4CFC-B07E-B56CB01036BF}"/>
          </ac:spMkLst>
        </pc:spChg>
        <pc:spChg chg="add del mod">
          <ac:chgData name="Brandon Dorr" userId="790f1e71117d4701" providerId="LiveId" clId="{4C6F05D6-9041-47C4-90B2-C9A6ED25AC7E}" dt="2018-03-18T19:59:13.601" v="3810" actId="478"/>
          <ac:spMkLst>
            <pc:docMk/>
            <pc:sldMk cId="1369718364" sldId="273"/>
            <ac:spMk id="6" creationId="{2DCEBBFE-A258-4DCF-AECD-45880D3E890E}"/>
          </ac:spMkLst>
        </pc:spChg>
        <pc:spChg chg="add">
          <ac:chgData name="Brandon Dorr" userId="790f1e71117d4701" providerId="LiveId" clId="{4C6F05D6-9041-47C4-90B2-C9A6ED25AC7E}" dt="2018-03-18T19:59:13.850" v="3811" actId="164"/>
          <ac:spMkLst>
            <pc:docMk/>
            <pc:sldMk cId="1369718364" sldId="273"/>
            <ac:spMk id="7" creationId="{84EA1A7B-6684-41C5-B558-15E82B544922}"/>
          </ac:spMkLst>
        </pc:spChg>
        <pc:picChg chg="add mod">
          <ac:chgData name="Brandon Dorr" userId="790f1e71117d4701" providerId="LiveId" clId="{4C6F05D6-9041-47C4-90B2-C9A6ED25AC7E}" dt="2018-03-18T19:04:38.397" v="2595" actId="1035"/>
          <ac:picMkLst>
            <pc:docMk/>
            <pc:sldMk cId="1369718364" sldId="273"/>
            <ac:picMk id="4" creationId="{40D7583B-EFC0-4C6A-A1F5-BCCAEA3DB442}"/>
          </ac:picMkLst>
        </pc:picChg>
        <pc:picChg chg="add del">
          <ac:chgData name="Brandon Dorr" userId="790f1e71117d4701" providerId="LiveId" clId="{4C6F05D6-9041-47C4-90B2-C9A6ED25AC7E}" dt="2018-03-19T20:50:21.551" v="6119" actId="478"/>
          <ac:picMkLst>
            <pc:docMk/>
            <pc:sldMk cId="1369718364" sldId="273"/>
            <ac:picMk id="5" creationId="{20235EAA-5E07-44F3-8085-4A70CA9DA81A}"/>
          </ac:picMkLst>
        </pc:picChg>
        <pc:picChg chg="add">
          <ac:chgData name="Brandon Dorr" userId="790f1e71117d4701" providerId="LiveId" clId="{4C6F05D6-9041-47C4-90B2-C9A6ED25AC7E}" dt="2018-03-19T20:50:36.605" v="6125" actId="20577"/>
          <ac:picMkLst>
            <pc:docMk/>
            <pc:sldMk cId="1369718364" sldId="273"/>
            <ac:picMk id="6" creationId="{6D70D6BE-A0E6-487E-8AC0-7F1DC5EA4880}"/>
          </ac:picMkLst>
        </pc:picChg>
      </pc:sldChg>
      <pc:sldChg chg="addSp delSp modSp add">
        <pc:chgData name="Brandon Dorr" userId="790f1e71117d4701" providerId="LiveId" clId="{4C6F05D6-9041-47C4-90B2-C9A6ED25AC7E}" dt="2018-03-23T06:26:00.235" v="7188" actId="1038"/>
        <pc:sldMkLst>
          <pc:docMk/>
          <pc:sldMk cId="1079150625" sldId="279"/>
        </pc:sldMkLst>
        <pc:spChg chg="mod">
          <ac:chgData name="Brandon Dorr" userId="790f1e71117d4701" providerId="LiveId" clId="{4C6F05D6-9041-47C4-90B2-C9A6ED25AC7E}" dt="2018-03-18T19:39:53.675" v="3102" actId="404"/>
          <ac:spMkLst>
            <pc:docMk/>
            <pc:sldMk cId="1079150625" sldId="279"/>
            <ac:spMk id="2" creationId="{D5C660C1-22BE-43FA-9341-C3C439085B34}"/>
          </ac:spMkLst>
        </pc:spChg>
        <pc:spChg chg="del">
          <ac:chgData name="Brandon Dorr" userId="790f1e71117d4701" providerId="LiveId" clId="{4C6F05D6-9041-47C4-90B2-C9A6ED25AC7E}" dt="2018-03-18T19:42:06.300" v="3212" actId="478"/>
          <ac:spMkLst>
            <pc:docMk/>
            <pc:sldMk cId="1079150625" sldId="279"/>
            <ac:spMk id="3" creationId="{F25FEC63-B58D-4CBE-9223-B340AEA3A367}"/>
          </ac:spMkLst>
        </pc:spChg>
        <pc:spChg chg="add del">
          <ac:chgData name="Brandon Dorr" userId="790f1e71117d4701" providerId="LiveId" clId="{4C6F05D6-9041-47C4-90B2-C9A6ED25AC7E}" dt="2018-03-23T06:21:54.811" v="7094" actId="1038"/>
          <ac:spMkLst>
            <pc:docMk/>
            <pc:sldMk cId="1079150625" sldId="279"/>
            <ac:spMk id="18" creationId="{A146D563-F333-4F77-851E-1430444E02BC}"/>
          </ac:spMkLst>
        </pc:spChg>
        <pc:spChg chg="add del">
          <ac:chgData name="Brandon Dorr" userId="790f1e71117d4701" providerId="LiveId" clId="{4C6F05D6-9041-47C4-90B2-C9A6ED25AC7E}" dt="2018-03-23T06:21:54.811" v="7094" actId="1038"/>
          <ac:spMkLst>
            <pc:docMk/>
            <pc:sldMk cId="1079150625" sldId="279"/>
            <ac:spMk id="19" creationId="{DA0A04D3-DC59-40D6-A7E2-C5E8A01F2B2C}"/>
          </ac:spMkLst>
        </pc:spChg>
        <pc:spChg chg="add del">
          <ac:chgData name="Brandon Dorr" userId="790f1e71117d4701" providerId="LiveId" clId="{4C6F05D6-9041-47C4-90B2-C9A6ED25AC7E}" dt="2018-03-23T06:21:54.811" v="7094" actId="1038"/>
          <ac:spMkLst>
            <pc:docMk/>
            <pc:sldMk cId="1079150625" sldId="279"/>
            <ac:spMk id="20" creationId="{51531A02-CE2C-4C4F-9CF2-29447232AFAF}"/>
          </ac:spMkLst>
        </pc:spChg>
        <pc:spChg chg="add">
          <ac:chgData name="Brandon Dorr" userId="790f1e71117d4701" providerId="LiveId" clId="{4C6F05D6-9041-47C4-90B2-C9A6ED25AC7E}" dt="2018-03-23T06:22:00.350" v="7096" actId="1038"/>
          <ac:spMkLst>
            <pc:docMk/>
            <pc:sldMk cId="1079150625" sldId="279"/>
            <ac:spMk id="36" creationId="{C5C68237-4F89-4676-81B7-8224CF6FBF79}"/>
          </ac:spMkLst>
        </pc:spChg>
        <pc:spChg chg="add">
          <ac:chgData name="Brandon Dorr" userId="790f1e71117d4701" providerId="LiveId" clId="{4C6F05D6-9041-47C4-90B2-C9A6ED25AC7E}" dt="2018-03-23T06:22:00.350" v="7096" actId="1038"/>
          <ac:spMkLst>
            <pc:docMk/>
            <pc:sldMk cId="1079150625" sldId="279"/>
            <ac:spMk id="37" creationId="{F75283F8-48EC-4F6F-B8DB-2D4A81CAAFD2}"/>
          </ac:spMkLst>
        </pc:spChg>
        <pc:spChg chg="add">
          <ac:chgData name="Brandon Dorr" userId="790f1e71117d4701" providerId="LiveId" clId="{4C6F05D6-9041-47C4-90B2-C9A6ED25AC7E}" dt="2018-03-23T06:22:00.350" v="7096" actId="1038"/>
          <ac:spMkLst>
            <pc:docMk/>
            <pc:sldMk cId="1079150625" sldId="279"/>
            <ac:spMk id="38" creationId="{CD9AA30E-1927-4B34-A935-CD877357DBB4}"/>
          </ac:spMkLst>
        </pc:spChg>
        <pc:spChg chg="mod topLvl">
          <ac:chgData name="Brandon Dorr" userId="790f1e71117d4701" providerId="LiveId" clId="{4C6F05D6-9041-47C4-90B2-C9A6ED25AC7E}" dt="2018-03-23T06:22:05.043" v="7098" actId="165"/>
          <ac:spMkLst>
            <pc:docMk/>
            <pc:sldMk cId="1079150625" sldId="279"/>
            <ac:spMk id="40" creationId="{0BCE6A14-6A67-446E-B828-9EFA95EDC7E5}"/>
          </ac:spMkLst>
        </pc:spChg>
        <pc:spChg chg="mod topLvl">
          <ac:chgData name="Brandon Dorr" userId="790f1e71117d4701" providerId="LiveId" clId="{4C6F05D6-9041-47C4-90B2-C9A6ED25AC7E}" dt="2018-03-23T06:22:05.043" v="7098" actId="165"/>
          <ac:spMkLst>
            <pc:docMk/>
            <pc:sldMk cId="1079150625" sldId="279"/>
            <ac:spMk id="41" creationId="{CEE73DD7-6EF8-40DA-B8E9-FEFD345C1DFE}"/>
          </ac:spMkLst>
        </pc:spChg>
        <pc:spChg chg="mod topLvl">
          <ac:chgData name="Brandon Dorr" userId="790f1e71117d4701" providerId="LiveId" clId="{4C6F05D6-9041-47C4-90B2-C9A6ED25AC7E}" dt="2018-03-23T06:22:05.043" v="7098" actId="165"/>
          <ac:spMkLst>
            <pc:docMk/>
            <pc:sldMk cId="1079150625" sldId="279"/>
            <ac:spMk id="42" creationId="{A0FCA675-521A-45D0-9E9D-97A477024F70}"/>
          </ac:spMkLst>
        </pc:spChg>
        <pc:spChg chg="add mod">
          <ac:chgData name="Brandon Dorr" userId="790f1e71117d4701" providerId="LiveId" clId="{4C6F05D6-9041-47C4-90B2-C9A6ED25AC7E}" dt="2018-03-23T06:26:00.235" v="7188" actId="1038"/>
          <ac:spMkLst>
            <pc:docMk/>
            <pc:sldMk cId="1079150625" sldId="279"/>
            <ac:spMk id="54" creationId="{076B6522-6AAF-481E-8A49-4BA16550F374}"/>
          </ac:spMkLst>
        </pc:spChg>
        <pc:spChg chg="add mod">
          <ac:chgData name="Brandon Dorr" userId="790f1e71117d4701" providerId="LiveId" clId="{4C6F05D6-9041-47C4-90B2-C9A6ED25AC7E}" dt="2018-03-23T06:26:00.235" v="7188" actId="1038"/>
          <ac:spMkLst>
            <pc:docMk/>
            <pc:sldMk cId="1079150625" sldId="279"/>
            <ac:spMk id="55" creationId="{27F51317-168B-4A0C-A5BF-2E969FD916B8}"/>
          </ac:spMkLst>
        </pc:spChg>
        <pc:spChg chg="add mod">
          <ac:chgData name="Brandon Dorr" userId="790f1e71117d4701" providerId="LiveId" clId="{4C6F05D6-9041-47C4-90B2-C9A6ED25AC7E}" dt="2018-03-23T06:26:00.235" v="7188" actId="1038"/>
          <ac:spMkLst>
            <pc:docMk/>
            <pc:sldMk cId="1079150625" sldId="279"/>
            <ac:spMk id="56" creationId="{C5841703-EA7F-4568-B046-0CB696A50436}"/>
          </ac:spMkLst>
        </pc:spChg>
        <pc:spChg chg="add mod">
          <ac:chgData name="Brandon Dorr" userId="790f1e71117d4701" providerId="LiveId" clId="{4C6F05D6-9041-47C4-90B2-C9A6ED25AC7E}" dt="2018-03-23T06:26:00.235" v="7188" actId="1038"/>
          <ac:spMkLst>
            <pc:docMk/>
            <pc:sldMk cId="1079150625" sldId="279"/>
            <ac:spMk id="57" creationId="{5CBEDA4D-0112-4947-A4A6-0C2F5A47A745}"/>
          </ac:spMkLst>
        </pc:spChg>
        <pc:grpChg chg="add del mod topLvl">
          <ac:chgData name="Brandon Dorr" userId="790f1e71117d4701" providerId="LiveId" clId="{4C6F05D6-9041-47C4-90B2-C9A6ED25AC7E}" dt="2018-03-23T06:24:06.110" v="7123" actId="478"/>
          <ac:grpSpMkLst>
            <pc:docMk/>
            <pc:sldMk cId="1079150625" sldId="279"/>
            <ac:grpSpMk id="5" creationId="{E49DC74B-A78D-412B-ACFF-266271CCFC89}"/>
          </ac:grpSpMkLst>
        </pc:grpChg>
        <pc:grpChg chg="add mod">
          <ac:chgData name="Brandon Dorr" userId="790f1e71117d4701" providerId="LiveId" clId="{4C6F05D6-9041-47C4-90B2-C9A6ED25AC7E}" dt="2018-03-18T19:41:57.110" v="3194" actId="12788"/>
          <ac:grpSpMkLst>
            <pc:docMk/>
            <pc:sldMk cId="1079150625" sldId="279"/>
            <ac:grpSpMk id="7" creationId="{49862E12-2C6C-45BD-8905-E350A33C0198}"/>
          </ac:grpSpMkLst>
        </pc:grpChg>
        <pc:grpChg chg="add del mod">
          <ac:chgData name="Brandon Dorr" userId="790f1e71117d4701" providerId="LiveId" clId="{4C6F05D6-9041-47C4-90B2-C9A6ED25AC7E}" dt="2018-03-23T03:44:08.684" v="6209" actId="165"/>
          <ac:grpSpMkLst>
            <pc:docMk/>
            <pc:sldMk cId="1079150625" sldId="279"/>
            <ac:grpSpMk id="13" creationId="{401B5D38-2238-4F95-86DA-687696126AD8}"/>
          </ac:grpSpMkLst>
        </pc:grpChg>
        <pc:grpChg chg="add del">
          <ac:chgData name="Brandon Dorr" userId="790f1e71117d4701" providerId="LiveId" clId="{4C6F05D6-9041-47C4-90B2-C9A6ED25AC7E}" dt="2018-03-23T06:21:54.811" v="7094" actId="1038"/>
          <ac:grpSpMkLst>
            <pc:docMk/>
            <pc:sldMk cId="1079150625" sldId="279"/>
            <ac:grpSpMk id="21" creationId="{9E276F7B-D234-4B2E-819B-3651FB2D8535}"/>
          </ac:grpSpMkLst>
        </pc:grpChg>
        <pc:grpChg chg="add del">
          <ac:chgData name="Brandon Dorr" userId="790f1e71117d4701" providerId="LiveId" clId="{4C6F05D6-9041-47C4-90B2-C9A6ED25AC7E}" dt="2018-03-23T06:21:54.811" v="7094" actId="1038"/>
          <ac:grpSpMkLst>
            <pc:docMk/>
            <pc:sldMk cId="1079150625" sldId="279"/>
            <ac:grpSpMk id="26" creationId="{C801E9C3-355A-4AC4-ABB3-A7BAC9F7E49A}"/>
          </ac:grpSpMkLst>
        </pc:grpChg>
        <pc:grpChg chg="add del">
          <ac:chgData name="Brandon Dorr" userId="790f1e71117d4701" providerId="LiveId" clId="{4C6F05D6-9041-47C4-90B2-C9A6ED25AC7E}" dt="2018-03-23T06:21:54.811" v="7094" actId="1038"/>
          <ac:grpSpMkLst>
            <pc:docMk/>
            <pc:sldMk cId="1079150625" sldId="279"/>
            <ac:grpSpMk id="31" creationId="{14BD2415-14AB-446F-8E71-DC38AE9DF731}"/>
          </ac:grpSpMkLst>
        </pc:grpChg>
        <pc:grpChg chg="add del mod">
          <ac:chgData name="Brandon Dorr" userId="790f1e71117d4701" providerId="LiveId" clId="{4C6F05D6-9041-47C4-90B2-C9A6ED25AC7E}" dt="2018-03-23T06:22:05.043" v="7098" actId="165"/>
          <ac:grpSpMkLst>
            <pc:docMk/>
            <pc:sldMk cId="1079150625" sldId="279"/>
            <ac:grpSpMk id="39" creationId="{FCDD0A39-1935-4C0F-BCF2-9FF67CDBE663}"/>
          </ac:grpSpMkLst>
        </pc:grpChg>
        <pc:grpChg chg="add">
          <ac:chgData name="Brandon Dorr" userId="790f1e71117d4701" providerId="LiveId" clId="{4C6F05D6-9041-47C4-90B2-C9A6ED25AC7E}" dt="2018-03-23T06:22:00.350" v="7096" actId="1038"/>
          <ac:grpSpMkLst>
            <pc:docMk/>
            <pc:sldMk cId="1079150625" sldId="279"/>
            <ac:grpSpMk id="44" creationId="{0F6188C8-3F1C-4F25-B808-A5C1A11958AD}"/>
          </ac:grpSpMkLst>
        </pc:grpChg>
        <pc:grpChg chg="add">
          <ac:chgData name="Brandon Dorr" userId="790f1e71117d4701" providerId="LiveId" clId="{4C6F05D6-9041-47C4-90B2-C9A6ED25AC7E}" dt="2018-03-23T06:22:00.350" v="7096" actId="1038"/>
          <ac:grpSpMkLst>
            <pc:docMk/>
            <pc:sldMk cId="1079150625" sldId="279"/>
            <ac:grpSpMk id="49" creationId="{72B48DDD-7FB3-4A24-8007-A2FE6D75B173}"/>
          </ac:grpSpMkLst>
        </pc:grpChg>
        <pc:graphicFrameChg chg="add del mod topLvl">
          <ac:chgData name="Brandon Dorr" userId="790f1e71117d4701" providerId="LiveId" clId="{4C6F05D6-9041-47C4-90B2-C9A6ED25AC7E}" dt="2018-03-23T03:44:16.125" v="6211" actId="478"/>
          <ac:graphicFrameMkLst>
            <pc:docMk/>
            <pc:sldMk cId="1079150625" sldId="279"/>
            <ac:graphicFrameMk id="4" creationId="{2913D4BB-8357-49B3-9A99-F56E7107E39C}"/>
          </ac:graphicFrameMkLst>
        </pc:graphicFrameChg>
        <pc:picChg chg="add">
          <ac:chgData name="Brandon Dorr" userId="790f1e71117d4701" providerId="LiveId" clId="{4C6F05D6-9041-47C4-90B2-C9A6ED25AC7E}" dt="2018-03-18T19:40:54.859" v="3128" actId="478"/>
          <ac:picMkLst>
            <pc:docMk/>
            <pc:sldMk cId="1079150625" sldId="279"/>
            <ac:picMk id="6" creationId="{AD2F87C8-E0D2-4862-9F97-350BB37A30C9}"/>
          </ac:picMkLst>
        </pc:picChg>
        <pc:picChg chg="add">
          <ac:chgData name="Brandon Dorr" userId="790f1e71117d4701" providerId="LiveId" clId="{4C6F05D6-9041-47C4-90B2-C9A6ED25AC7E}" dt="2018-03-18T19:40:54.859" v="3128" actId="478"/>
          <ac:picMkLst>
            <pc:docMk/>
            <pc:sldMk cId="1079150625" sldId="279"/>
            <ac:picMk id="8" creationId="{CBDB368D-12A1-4A97-8B1D-DD6DC90D9664}"/>
          </ac:picMkLst>
        </pc:picChg>
        <pc:picChg chg="add">
          <ac:chgData name="Brandon Dorr" userId="790f1e71117d4701" providerId="LiveId" clId="{4C6F05D6-9041-47C4-90B2-C9A6ED25AC7E}" dt="2018-03-18T19:40:54.859" v="3128" actId="478"/>
          <ac:picMkLst>
            <pc:docMk/>
            <pc:sldMk cId="1079150625" sldId="279"/>
            <ac:picMk id="9" creationId="{92602A58-515F-4B37-91DD-7BFAE243715A}"/>
          </ac:picMkLst>
        </pc:picChg>
        <pc:picChg chg="add">
          <ac:chgData name="Brandon Dorr" userId="790f1e71117d4701" providerId="LiveId" clId="{4C6F05D6-9041-47C4-90B2-C9A6ED25AC7E}" dt="2018-03-18T19:40:54.859" v="3128" actId="478"/>
          <ac:picMkLst>
            <pc:docMk/>
            <pc:sldMk cId="1079150625" sldId="279"/>
            <ac:picMk id="10" creationId="{89CBC001-8880-4508-A374-9ECB5656A587}"/>
          </ac:picMkLst>
        </pc:picChg>
        <pc:picChg chg="add">
          <ac:chgData name="Brandon Dorr" userId="790f1e71117d4701" providerId="LiveId" clId="{4C6F05D6-9041-47C4-90B2-C9A6ED25AC7E}" dt="2018-03-18T19:40:54.859" v="3128" actId="478"/>
          <ac:picMkLst>
            <pc:docMk/>
            <pc:sldMk cId="1079150625" sldId="279"/>
            <ac:picMk id="11" creationId="{0FAF8597-C788-45C3-9EEE-BD011836EED8}"/>
          </ac:picMkLst>
        </pc:picChg>
        <pc:picChg chg="add">
          <ac:chgData name="Brandon Dorr" userId="790f1e71117d4701" providerId="LiveId" clId="{4C6F05D6-9041-47C4-90B2-C9A6ED25AC7E}" dt="2018-03-18T19:40:54.859" v="3128" actId="478"/>
          <ac:picMkLst>
            <pc:docMk/>
            <pc:sldMk cId="1079150625" sldId="279"/>
            <ac:picMk id="12" creationId="{50DB2ACC-4A31-42E5-A879-4F6B68F570F2}"/>
          </ac:picMkLst>
        </pc:picChg>
        <pc:picChg chg="add">
          <ac:chgData name="Brandon Dorr" userId="790f1e71117d4701" providerId="LiveId" clId="{4C6F05D6-9041-47C4-90B2-C9A6ED25AC7E}" dt="2018-03-19T20:50:16.811" v="6116" actId="20577"/>
          <ac:picMkLst>
            <pc:docMk/>
            <pc:sldMk cId="1079150625" sldId="279"/>
            <ac:picMk id="14" creationId="{22A223A8-2D41-4A07-A668-31B3FC7A5227}"/>
          </ac:picMkLst>
        </pc:picChg>
        <pc:picChg chg="add mod">
          <ac:chgData name="Brandon Dorr" userId="790f1e71117d4701" providerId="LiveId" clId="{4C6F05D6-9041-47C4-90B2-C9A6ED25AC7E}" dt="2018-03-23T03:46:50.502" v="6222" actId="1076"/>
          <ac:picMkLst>
            <pc:docMk/>
            <pc:sldMk cId="1079150625" sldId="279"/>
            <ac:picMk id="15" creationId="{02FC0A0A-8AFD-42EC-8C91-9572052C778A}"/>
          </ac:picMkLst>
        </pc:picChg>
        <pc:picChg chg="add del mod">
          <ac:chgData name="Brandon Dorr" userId="790f1e71117d4701" providerId="LiveId" clId="{4C6F05D6-9041-47C4-90B2-C9A6ED25AC7E}" dt="2018-03-23T03:46:37.338" v="6220" actId="478"/>
          <ac:picMkLst>
            <pc:docMk/>
            <pc:sldMk cId="1079150625" sldId="279"/>
            <ac:picMk id="17" creationId="{08D196E7-3F37-42EC-A96C-9AF9DAE29CBC}"/>
          </ac:picMkLst>
        </pc:picChg>
        <pc:picChg chg="mod topLvl">
          <ac:chgData name="Brandon Dorr" userId="790f1e71117d4701" providerId="LiveId" clId="{4C6F05D6-9041-47C4-90B2-C9A6ED25AC7E}" dt="2018-03-23T06:22:05.043" v="7098" actId="165"/>
          <ac:picMkLst>
            <pc:docMk/>
            <pc:sldMk cId="1079150625" sldId="279"/>
            <ac:picMk id="43" creationId="{C77DB33E-975B-4522-B87B-8D6771E2E3D5}"/>
          </ac:picMkLst>
        </pc:picChg>
      </pc:sldChg>
      <pc:sldChg chg="addSp delSp modSp add modAnim">
        <pc:chgData name="Brandon Dorr" userId="790f1e71117d4701" providerId="LiveId" clId="{4C6F05D6-9041-47C4-90B2-C9A6ED25AC7E}" dt="2018-03-19T20:50:09.047" v="6112" actId="20577"/>
        <pc:sldMkLst>
          <pc:docMk/>
          <pc:sldMk cId="4221157993" sldId="280"/>
        </pc:sldMkLst>
        <pc:spChg chg="mod">
          <ac:chgData name="Brandon Dorr" userId="790f1e71117d4701" providerId="LiveId" clId="{4C6F05D6-9041-47C4-90B2-C9A6ED25AC7E}" dt="2018-03-18T19:44:35.545" v="3350" actId="164"/>
          <ac:spMkLst>
            <pc:docMk/>
            <pc:sldMk cId="4221157993" sldId="280"/>
            <ac:spMk id="2" creationId="{1A315729-96A0-4E61-AC7F-BC0A8D73C01E}"/>
          </ac:spMkLst>
        </pc:spChg>
        <pc:grpChg chg="add del mod">
          <ac:chgData name="Brandon Dorr" userId="790f1e71117d4701" providerId="LiveId" clId="{4C6F05D6-9041-47C4-90B2-C9A6ED25AC7E}" dt="2018-03-18T19:11:29.921" v="2942" actId="165"/>
          <ac:grpSpMkLst>
            <pc:docMk/>
            <pc:sldMk cId="4221157993" sldId="280"/>
            <ac:grpSpMk id="6" creationId="{3E43DC03-6173-46C0-AB6E-9630B3980D3C}"/>
          </ac:grpSpMkLst>
        </pc:grpChg>
        <pc:grpChg chg="add del mod">
          <ac:chgData name="Brandon Dorr" userId="790f1e71117d4701" providerId="LiveId" clId="{4C6F05D6-9041-47C4-90B2-C9A6ED25AC7E}" dt="2018-03-18T21:00:06.454" v="4528" actId="165"/>
          <ac:grpSpMkLst>
            <pc:docMk/>
            <pc:sldMk cId="4221157993" sldId="280"/>
            <ac:grpSpMk id="7" creationId="{CC3440D1-1E67-4BD6-9687-DB4004232629}"/>
          </ac:grpSpMkLst>
        </pc:grpChg>
        <pc:picChg chg="add mod topLvl">
          <ac:chgData name="Brandon Dorr" userId="790f1e71117d4701" providerId="LiveId" clId="{4C6F05D6-9041-47C4-90B2-C9A6ED25AC7E}" dt="2018-03-18T21:00:06.454" v="4528" actId="165"/>
          <ac:picMkLst>
            <pc:docMk/>
            <pc:sldMk cId="4221157993" sldId="280"/>
            <ac:picMk id="4" creationId="{ADCF857D-CE2D-44A7-86EC-B1EFFDE8B55C}"/>
          </ac:picMkLst>
        </pc:picChg>
        <pc:picChg chg="add mod topLvl">
          <ac:chgData name="Brandon Dorr" userId="790f1e71117d4701" providerId="LiveId" clId="{4C6F05D6-9041-47C4-90B2-C9A6ED25AC7E}" dt="2018-03-18T21:00:06.454" v="4528" actId="165"/>
          <ac:picMkLst>
            <pc:docMk/>
            <pc:sldMk cId="4221157993" sldId="280"/>
            <ac:picMk id="5" creationId="{9F3B8C43-0273-454E-94CA-6F67F4DE9FF5}"/>
          </ac:picMkLst>
        </pc:picChg>
        <pc:picChg chg="add">
          <ac:chgData name="Brandon Dorr" userId="790f1e71117d4701" providerId="LiveId" clId="{4C6F05D6-9041-47C4-90B2-C9A6ED25AC7E}" dt="2018-03-19T20:50:09.047" v="6112" actId="20577"/>
          <ac:picMkLst>
            <pc:docMk/>
            <pc:sldMk cId="4221157993" sldId="280"/>
            <ac:picMk id="6" creationId="{CA4B5E97-9D62-441A-BE31-015EE5BAA295}"/>
          </ac:picMkLst>
        </pc:picChg>
      </pc:sldChg>
      <pc:sldChg chg="addSp delSp modSp add">
        <pc:chgData name="Brandon Dorr" userId="790f1e71117d4701" providerId="LiveId" clId="{4C6F05D6-9041-47C4-90B2-C9A6ED25AC7E}" dt="2018-03-23T07:04:29.755" v="7439" actId="1035"/>
        <pc:sldMkLst>
          <pc:docMk/>
          <pc:sldMk cId="3242908635" sldId="281"/>
        </pc:sldMkLst>
        <pc:spChg chg="mod">
          <ac:chgData name="Brandon Dorr" userId="790f1e71117d4701" providerId="LiveId" clId="{4C6F05D6-9041-47C4-90B2-C9A6ED25AC7E}" dt="2018-03-18T19:42:25.574" v="3243" actId="20577"/>
          <ac:spMkLst>
            <pc:docMk/>
            <pc:sldMk cId="3242908635" sldId="281"/>
            <ac:spMk id="2" creationId="{74FC033F-8D2C-431D-92B6-1160A6E542CD}"/>
          </ac:spMkLst>
        </pc:spChg>
        <pc:spChg chg="del">
          <ac:chgData name="Brandon Dorr" userId="790f1e71117d4701" providerId="LiveId" clId="{4C6F05D6-9041-47C4-90B2-C9A6ED25AC7E}" dt="2018-03-18T19:42:41.060" v="3245" actId="478"/>
          <ac:spMkLst>
            <pc:docMk/>
            <pc:sldMk cId="3242908635" sldId="281"/>
            <ac:spMk id="3" creationId="{A9B591B7-3D19-4F4A-981C-9D48B0A7861E}"/>
          </ac:spMkLst>
        </pc:spChg>
        <pc:graphicFrameChg chg="add mod modGraphic">
          <ac:chgData name="Brandon Dorr" userId="790f1e71117d4701" providerId="LiveId" clId="{4C6F05D6-9041-47C4-90B2-C9A6ED25AC7E}" dt="2018-03-23T07:04:29.755" v="7439" actId="1035"/>
          <ac:graphicFrameMkLst>
            <pc:docMk/>
            <pc:sldMk cId="3242908635" sldId="281"/>
            <ac:graphicFrameMk id="11" creationId="{3AA83C6B-83C1-4B3F-BAB4-06F6A1C318B0}"/>
          </ac:graphicFrameMkLst>
        </pc:graphicFrameChg>
        <pc:picChg chg="add mod">
          <ac:chgData name="Brandon Dorr" userId="790f1e71117d4701" providerId="LiveId" clId="{4C6F05D6-9041-47C4-90B2-C9A6ED25AC7E}" dt="2018-03-23T06:58:02.951" v="7305" actId="1076"/>
          <ac:picMkLst>
            <pc:docMk/>
            <pc:sldMk cId="3242908635" sldId="281"/>
            <ac:picMk id="4" creationId="{6A7E0C4A-AD8C-4AA4-BC56-6CC81FD95E43}"/>
          </ac:picMkLst>
        </pc:picChg>
        <pc:picChg chg="add mod">
          <ac:chgData name="Brandon Dorr" userId="790f1e71117d4701" providerId="LiveId" clId="{4C6F05D6-9041-47C4-90B2-C9A6ED25AC7E}" dt="2018-03-19T20:50:32.656" v="6123" actId="554"/>
          <ac:picMkLst>
            <pc:docMk/>
            <pc:sldMk cId="3242908635" sldId="281"/>
            <ac:picMk id="5" creationId="{581AE5E4-A72A-43AA-A8A5-E670E3929A6E}"/>
          </ac:picMkLst>
        </pc:picChg>
        <pc:picChg chg="add del mod">
          <ac:chgData name="Brandon Dorr" userId="790f1e71117d4701" providerId="LiveId" clId="{4C6F05D6-9041-47C4-90B2-C9A6ED25AC7E}" dt="2018-03-19T20:50:35.051" v="6124" actId="20577"/>
          <ac:picMkLst>
            <pc:docMk/>
            <pc:sldMk cId="3242908635" sldId="281"/>
            <ac:picMk id="6" creationId="{18F1D347-4109-4016-8F88-E4C2376AFDAB}"/>
          </ac:picMkLst>
        </pc:picChg>
        <pc:picChg chg="add mod modCrop">
          <ac:chgData name="Brandon Dorr" userId="790f1e71117d4701" providerId="LiveId" clId="{4C6F05D6-9041-47C4-90B2-C9A6ED25AC7E}" dt="2018-03-23T06:58:28.055" v="7312" actId="14100"/>
          <ac:picMkLst>
            <pc:docMk/>
            <pc:sldMk cId="3242908635" sldId="281"/>
            <ac:picMk id="6" creationId="{7E0F1540-8CC1-4EFB-9100-433A935D2B50}"/>
          </ac:picMkLst>
        </pc:picChg>
        <pc:picChg chg="add del mod modCrop">
          <ac:chgData name="Brandon Dorr" userId="790f1e71117d4701" providerId="LiveId" clId="{4C6F05D6-9041-47C4-90B2-C9A6ED25AC7E}" dt="2018-03-23T07:01:43.893" v="7344" actId="478"/>
          <ac:picMkLst>
            <pc:docMk/>
            <pc:sldMk cId="3242908635" sldId="281"/>
            <ac:picMk id="7" creationId="{CDCE1DB7-2F2A-4FF2-A14E-59BD0860006D}"/>
          </ac:picMkLst>
        </pc:picChg>
        <pc:picChg chg="add mod">
          <ac:chgData name="Brandon Dorr" userId="790f1e71117d4701" providerId="LiveId" clId="{4C6F05D6-9041-47C4-90B2-C9A6ED25AC7E}" dt="2018-03-23T07:00:02.487" v="7339" actId="14100"/>
          <ac:picMkLst>
            <pc:docMk/>
            <pc:sldMk cId="3242908635" sldId="281"/>
            <ac:picMk id="8" creationId="{88AAC859-21D6-4906-ACCF-D47883789956}"/>
          </ac:picMkLst>
        </pc:picChg>
        <pc:picChg chg="add mod">
          <ac:chgData name="Brandon Dorr" userId="790f1e71117d4701" providerId="LiveId" clId="{4C6F05D6-9041-47C4-90B2-C9A6ED25AC7E}" dt="2018-03-23T07:02:03.564" v="7350" actId="1076"/>
          <ac:picMkLst>
            <pc:docMk/>
            <pc:sldMk cId="3242908635" sldId="281"/>
            <ac:picMk id="10" creationId="{9AD5665E-EEDE-46E0-A00C-63912551ED77}"/>
          </ac:picMkLst>
        </pc:picChg>
      </pc:sldChg>
      <pc:sldChg chg="addSp delSp modSp add mod setBg addCm delCm modCm">
        <pc:chgData name="Brandon Dorr" userId="790f1e71117d4701" providerId="LiveId" clId="{4C6F05D6-9041-47C4-90B2-C9A6ED25AC7E}" dt="2018-03-19T20:50:44.591" v="6130" actId="20577"/>
        <pc:sldMkLst>
          <pc:docMk/>
          <pc:sldMk cId="4158569689" sldId="287"/>
        </pc:sldMkLst>
        <pc:spChg chg="mod">
          <ac:chgData name="Brandon Dorr" userId="790f1e71117d4701" providerId="LiveId" clId="{4C6F05D6-9041-47C4-90B2-C9A6ED25AC7E}" dt="2018-03-19T19:43:15.165" v="5347" actId="26606"/>
          <ac:spMkLst>
            <pc:docMk/>
            <pc:sldMk cId="4158569689" sldId="287"/>
            <ac:spMk id="2" creationId="{9EE61952-2301-42D2-9E00-6AC5139E7715}"/>
          </ac:spMkLst>
        </pc:spChg>
        <pc:spChg chg="mod">
          <ac:chgData name="Brandon Dorr" userId="790f1e71117d4701" providerId="LiveId" clId="{4C6F05D6-9041-47C4-90B2-C9A6ED25AC7E}" dt="2018-03-19T19:43:15.165" v="5347" actId="26606"/>
          <ac:spMkLst>
            <pc:docMk/>
            <pc:sldMk cId="4158569689" sldId="287"/>
            <ac:spMk id="3" creationId="{D95AAA60-CC06-4FED-8507-7B871D3B2ADB}"/>
          </ac:spMkLst>
        </pc:spChg>
        <pc:spChg chg="add del">
          <ac:chgData name="Brandon Dorr" userId="790f1e71117d4701" providerId="LiveId" clId="{4C6F05D6-9041-47C4-90B2-C9A6ED25AC7E}" dt="2018-03-19T19:43:15.165" v="5347" actId="26606"/>
          <ac:spMkLst>
            <pc:docMk/>
            <pc:sldMk cId="4158569689" sldId="287"/>
            <ac:spMk id="13" creationId="{75896A25-D088-48F0-A2E7-9C44D9F6B409}"/>
          </ac:spMkLst>
        </pc:spChg>
        <pc:spChg chg="add del">
          <ac:chgData name="Brandon Dorr" userId="790f1e71117d4701" providerId="LiveId" clId="{4C6F05D6-9041-47C4-90B2-C9A6ED25AC7E}" dt="2018-03-19T19:43:15.165" v="5347" actId="26606"/>
          <ac:spMkLst>
            <pc:docMk/>
            <pc:sldMk cId="4158569689" sldId="287"/>
            <ac:spMk id="15" creationId="{DDCD6B11-13E6-4A46-9C85-F8EB0F35C5E1}"/>
          </ac:spMkLst>
        </pc:spChg>
        <pc:spChg chg="add del">
          <ac:chgData name="Brandon Dorr" userId="790f1e71117d4701" providerId="LiveId" clId="{4C6F05D6-9041-47C4-90B2-C9A6ED25AC7E}" dt="2018-03-19T19:43:15.165" v="5347" actId="26606"/>
          <ac:spMkLst>
            <pc:docMk/>
            <pc:sldMk cId="4158569689" sldId="287"/>
            <ac:spMk id="17" creationId="{75EBCDCE-0F4C-477C-AB15-886C5F27B118}"/>
          </ac:spMkLst>
        </pc:spChg>
        <pc:spChg chg="add del">
          <ac:chgData name="Brandon Dorr" userId="790f1e71117d4701" providerId="LiveId" clId="{4C6F05D6-9041-47C4-90B2-C9A6ED25AC7E}" dt="2018-03-19T19:43:15.165" v="5347" actId="26606"/>
          <ac:spMkLst>
            <pc:docMk/>
            <pc:sldMk cId="4158569689" sldId="287"/>
            <ac:spMk id="19" creationId="{17820F06-C1AE-4232-AEE8-3AC8189E4BA5}"/>
          </ac:spMkLst>
        </pc:spChg>
        <pc:spChg chg="add del">
          <ac:chgData name="Brandon Dorr" userId="790f1e71117d4701" providerId="LiveId" clId="{4C6F05D6-9041-47C4-90B2-C9A6ED25AC7E}" dt="2018-03-19T19:43:15.165" v="5347" actId="26606"/>
          <ac:spMkLst>
            <pc:docMk/>
            <pc:sldMk cId="4158569689" sldId="287"/>
            <ac:spMk id="21" creationId="{9A62E9AA-DA4C-405A-B6ED-5B1FE7A8D1B4}"/>
          </ac:spMkLst>
        </pc:spChg>
        <pc:spChg chg="add">
          <ac:chgData name="Brandon Dorr" userId="790f1e71117d4701" providerId="LiveId" clId="{4C6F05D6-9041-47C4-90B2-C9A6ED25AC7E}" dt="2018-03-19T19:43:15.165" v="5347" actId="26606"/>
          <ac:spMkLst>
            <pc:docMk/>
            <pc:sldMk cId="4158569689" sldId="287"/>
            <ac:spMk id="26" creationId="{E7F82259-6DC6-40BE-84AB-3D4BDA537672}"/>
          </ac:spMkLst>
        </pc:spChg>
        <pc:spChg chg="add">
          <ac:chgData name="Brandon Dorr" userId="790f1e71117d4701" providerId="LiveId" clId="{4C6F05D6-9041-47C4-90B2-C9A6ED25AC7E}" dt="2018-03-19T19:43:15.165" v="5347" actId="26606"/>
          <ac:spMkLst>
            <pc:docMk/>
            <pc:sldMk cId="4158569689" sldId="287"/>
            <ac:spMk id="28" creationId="{BE1354F6-7F92-40AE-A769-AC17DBD95EC7}"/>
          </ac:spMkLst>
        </pc:spChg>
        <pc:spChg chg="add">
          <ac:chgData name="Brandon Dorr" userId="790f1e71117d4701" providerId="LiveId" clId="{4C6F05D6-9041-47C4-90B2-C9A6ED25AC7E}" dt="2018-03-19T19:43:15.165" v="5347" actId="26606"/>
          <ac:spMkLst>
            <pc:docMk/>
            <pc:sldMk cId="4158569689" sldId="287"/>
            <ac:spMk id="30" creationId="{C44B207C-AE62-4FA8-B469-5E0EDADF80A5}"/>
          </ac:spMkLst>
        </pc:spChg>
        <pc:spChg chg="add">
          <ac:chgData name="Brandon Dorr" userId="790f1e71117d4701" providerId="LiveId" clId="{4C6F05D6-9041-47C4-90B2-C9A6ED25AC7E}" dt="2018-03-19T19:43:15.165" v="5347" actId="26606"/>
          <ac:spMkLst>
            <pc:docMk/>
            <pc:sldMk cId="4158569689" sldId="287"/>
            <ac:spMk id="34" creationId="{983DEAAD-C42F-417F-96C1-36AC52AA5D25}"/>
          </ac:spMkLst>
        </pc:spChg>
        <pc:spChg chg="add">
          <ac:chgData name="Brandon Dorr" userId="790f1e71117d4701" providerId="LiveId" clId="{4C6F05D6-9041-47C4-90B2-C9A6ED25AC7E}" dt="2018-03-19T19:43:15.165" v="5347" actId="26606"/>
          <ac:spMkLst>
            <pc:docMk/>
            <pc:sldMk cId="4158569689" sldId="287"/>
            <ac:spMk id="36" creationId="{35490A1A-AA28-463A-AA3C-C84B88ED54D3}"/>
          </ac:spMkLst>
        </pc:spChg>
        <pc:spChg chg="add">
          <ac:chgData name="Brandon Dorr" userId="790f1e71117d4701" providerId="LiveId" clId="{4C6F05D6-9041-47C4-90B2-C9A6ED25AC7E}" dt="2018-03-19T19:43:15.165" v="5347" actId="26606"/>
          <ac:spMkLst>
            <pc:docMk/>
            <pc:sldMk cId="4158569689" sldId="287"/>
            <ac:spMk id="38" creationId="{69259C9E-EB60-4136-BFB3-C6AA8EABCC75}"/>
          </ac:spMkLst>
        </pc:spChg>
        <pc:spChg chg="add">
          <ac:chgData name="Brandon Dorr" userId="790f1e71117d4701" providerId="LiveId" clId="{4C6F05D6-9041-47C4-90B2-C9A6ED25AC7E}" dt="2018-03-19T19:43:15.165" v="5347" actId="26606"/>
          <ac:spMkLst>
            <pc:docMk/>
            <pc:sldMk cId="4158569689" sldId="287"/>
            <ac:spMk id="40" creationId="{9CBAC0BF-B249-46F8-B6CE-50488DCA102A}"/>
          </ac:spMkLst>
        </pc:spChg>
        <pc:picChg chg="add mod ord">
          <ac:chgData name="Brandon Dorr" userId="790f1e71117d4701" providerId="LiveId" clId="{4C6F05D6-9041-47C4-90B2-C9A6ED25AC7E}" dt="2018-03-19T19:43:15.165" v="5347" actId="26606"/>
          <ac:picMkLst>
            <pc:docMk/>
            <pc:sldMk cId="4158569689" sldId="287"/>
            <ac:picMk id="4" creationId="{34924D50-153A-4E13-9B99-F98A2968435B}"/>
          </ac:picMkLst>
        </pc:picChg>
        <pc:picChg chg="add mod ord">
          <ac:chgData name="Brandon Dorr" userId="790f1e71117d4701" providerId="LiveId" clId="{4C6F05D6-9041-47C4-90B2-C9A6ED25AC7E}" dt="2018-03-19T19:43:15.165" v="5347" actId="26606"/>
          <ac:picMkLst>
            <pc:docMk/>
            <pc:sldMk cId="4158569689" sldId="287"/>
            <ac:picMk id="6" creationId="{59CB5906-2CC2-4A0F-9A39-867165DD1138}"/>
          </ac:picMkLst>
        </pc:picChg>
        <pc:picChg chg="add mod ord">
          <ac:chgData name="Brandon Dorr" userId="790f1e71117d4701" providerId="LiveId" clId="{4C6F05D6-9041-47C4-90B2-C9A6ED25AC7E}" dt="2018-03-19T19:43:15.165" v="5347" actId="26606"/>
          <ac:picMkLst>
            <pc:docMk/>
            <pc:sldMk cId="4158569689" sldId="287"/>
            <ac:picMk id="8" creationId="{E1029998-D62B-40C2-9B12-A9F9E5296F29}"/>
          </ac:picMkLst>
        </pc:picChg>
        <pc:picChg chg="add mod ord">
          <ac:chgData name="Brandon Dorr" userId="790f1e71117d4701" providerId="LiveId" clId="{4C6F05D6-9041-47C4-90B2-C9A6ED25AC7E}" dt="2018-03-19T19:43:15.165" v="5347" actId="26606"/>
          <ac:picMkLst>
            <pc:docMk/>
            <pc:sldMk cId="4158569689" sldId="287"/>
            <ac:picMk id="10" creationId="{3B01117D-6C70-49AE-A53D-E9E3408159E4}"/>
          </ac:picMkLst>
        </pc:picChg>
        <pc:picChg chg="add del">
          <ac:chgData name="Brandon Dorr" userId="790f1e71117d4701" providerId="LiveId" clId="{4C6F05D6-9041-47C4-90B2-C9A6ED25AC7E}" dt="2018-03-19T20:50:44.591" v="6130" actId="20577"/>
          <ac:picMkLst>
            <pc:docMk/>
            <pc:sldMk cId="4158569689" sldId="287"/>
            <ac:picMk id="24" creationId="{212FAB00-9127-4CD7-8A60-AD961A127139}"/>
          </ac:picMkLst>
        </pc:picChg>
        <pc:cxnChg chg="add">
          <ac:chgData name="Brandon Dorr" userId="790f1e71117d4701" providerId="LiveId" clId="{4C6F05D6-9041-47C4-90B2-C9A6ED25AC7E}" dt="2018-03-19T19:43:15.165" v="5347" actId="26606"/>
          <ac:cxnSpMkLst>
            <pc:docMk/>
            <pc:sldMk cId="4158569689" sldId="287"/>
            <ac:cxnSpMk id="32" creationId="{D8969DA3-1975-44C7-B7ED-053710F94528}"/>
          </ac:cxnSpMkLst>
        </pc:cxnChg>
      </pc:sldChg>
      <pc:sldChg chg="addSp delSp modSp add">
        <pc:chgData name="Brandon Dorr" userId="790f1e71117d4701" providerId="LiveId" clId="{4C6F05D6-9041-47C4-90B2-C9A6ED25AC7E}" dt="2018-03-23T06:15:39.470" v="7077" actId="552"/>
        <pc:sldMkLst>
          <pc:docMk/>
          <pc:sldMk cId="3390623884" sldId="290"/>
        </pc:sldMkLst>
        <pc:spChg chg="mod">
          <ac:chgData name="Brandon Dorr" userId="790f1e71117d4701" providerId="LiveId" clId="{4C6F05D6-9041-47C4-90B2-C9A6ED25AC7E}" dt="2018-03-23T05:59:02.997" v="6823" actId="552"/>
          <ac:spMkLst>
            <pc:docMk/>
            <pc:sldMk cId="3390623884" sldId="290"/>
            <ac:spMk id="2" creationId="{31D4375C-C34A-43BB-96C5-1279FB64F017}"/>
          </ac:spMkLst>
        </pc:spChg>
        <pc:spChg chg="del">
          <ac:chgData name="Brandon Dorr" userId="790f1e71117d4701" providerId="LiveId" clId="{4C6F05D6-9041-47C4-90B2-C9A6ED25AC7E}" dt="2018-03-23T05:20:46.476" v="6725" actId="931"/>
          <ac:spMkLst>
            <pc:docMk/>
            <pc:sldMk cId="3390623884" sldId="290"/>
            <ac:spMk id="3" creationId="{7B6546F7-21F2-4F4B-B41A-D1ABC7342E32}"/>
          </ac:spMkLst>
        </pc:spChg>
        <pc:spChg chg="add del mod">
          <ac:chgData name="Brandon Dorr" userId="790f1e71117d4701" providerId="LiveId" clId="{4C6F05D6-9041-47C4-90B2-C9A6ED25AC7E}" dt="2018-03-23T05:53:12.161" v="6746" actId="478"/>
          <ac:spMkLst>
            <pc:docMk/>
            <pc:sldMk cId="3390623884" sldId="290"/>
            <ac:spMk id="20" creationId="{68F6DB05-F9E3-4521-941F-7205FDB13964}"/>
          </ac:spMkLst>
        </pc:spChg>
        <pc:spChg chg="add mod topLvl">
          <ac:chgData name="Brandon Dorr" userId="790f1e71117d4701" providerId="LiveId" clId="{4C6F05D6-9041-47C4-90B2-C9A6ED25AC7E}" dt="2018-03-23T06:15:39.470" v="7077" actId="552"/>
          <ac:spMkLst>
            <pc:docMk/>
            <pc:sldMk cId="3390623884" sldId="290"/>
            <ac:spMk id="29" creationId="{F7E9E046-AC18-4DCB-99D4-9DDE3F7A0BCF}"/>
          </ac:spMkLst>
        </pc:spChg>
        <pc:spChg chg="add mod topLvl">
          <ac:chgData name="Brandon Dorr" userId="790f1e71117d4701" providerId="LiveId" clId="{4C6F05D6-9041-47C4-90B2-C9A6ED25AC7E}" dt="2018-03-23T06:14:11.744" v="6992" actId="554"/>
          <ac:spMkLst>
            <pc:docMk/>
            <pc:sldMk cId="3390623884" sldId="290"/>
            <ac:spMk id="30" creationId="{C79BA7AF-D691-49D8-906B-3C084F96DB4A}"/>
          </ac:spMkLst>
        </pc:spChg>
        <pc:spChg chg="mod topLvl">
          <ac:chgData name="Brandon Dorr" userId="790f1e71117d4701" providerId="LiveId" clId="{4C6F05D6-9041-47C4-90B2-C9A6ED25AC7E}" dt="2018-03-23T06:15:39.470" v="7077" actId="552"/>
          <ac:spMkLst>
            <pc:docMk/>
            <pc:sldMk cId="3390623884" sldId="290"/>
            <ac:spMk id="32" creationId="{E25B8B59-C5D0-49F6-ADBE-7D1A2178DE21}"/>
          </ac:spMkLst>
        </pc:spChg>
        <pc:spChg chg="mod topLvl">
          <ac:chgData name="Brandon Dorr" userId="790f1e71117d4701" providerId="LiveId" clId="{4C6F05D6-9041-47C4-90B2-C9A6ED25AC7E}" dt="2018-03-23T06:14:19.647" v="6993" actId="555"/>
          <ac:spMkLst>
            <pc:docMk/>
            <pc:sldMk cId="3390623884" sldId="290"/>
            <ac:spMk id="33" creationId="{94E6EA54-3E92-4002-B9DD-F832405975AC}"/>
          </ac:spMkLst>
        </pc:spChg>
        <pc:spChg chg="mod topLvl">
          <ac:chgData name="Brandon Dorr" userId="790f1e71117d4701" providerId="LiveId" clId="{4C6F05D6-9041-47C4-90B2-C9A6ED25AC7E}" dt="2018-03-23T06:14:19.647" v="6993" actId="555"/>
          <ac:spMkLst>
            <pc:docMk/>
            <pc:sldMk cId="3390623884" sldId="290"/>
            <ac:spMk id="34" creationId="{1D2207FE-CFDD-4C6E-A011-469BD3615572}"/>
          </ac:spMkLst>
        </pc:spChg>
        <pc:spChg chg="mod topLvl">
          <ac:chgData name="Brandon Dorr" userId="790f1e71117d4701" providerId="LiveId" clId="{4C6F05D6-9041-47C4-90B2-C9A6ED25AC7E}" dt="2018-03-23T06:15:39.470" v="7077" actId="552"/>
          <ac:spMkLst>
            <pc:docMk/>
            <pc:sldMk cId="3390623884" sldId="290"/>
            <ac:spMk id="37" creationId="{0E9FD480-933F-4C2C-A3E0-0B597B6BCC6E}"/>
          </ac:spMkLst>
        </pc:spChg>
        <pc:spChg chg="del mod topLvl">
          <ac:chgData name="Brandon Dorr" userId="790f1e71117d4701" providerId="LiveId" clId="{4C6F05D6-9041-47C4-90B2-C9A6ED25AC7E}" dt="2018-03-23T05:55:55.949" v="6798" actId="478"/>
          <ac:spMkLst>
            <pc:docMk/>
            <pc:sldMk cId="3390623884" sldId="290"/>
            <ac:spMk id="38" creationId="{05258137-F2EE-417B-89EC-8C64B49A343A}"/>
          </ac:spMkLst>
        </pc:spChg>
        <pc:spChg chg="del mod topLvl">
          <ac:chgData name="Brandon Dorr" userId="790f1e71117d4701" providerId="LiveId" clId="{4C6F05D6-9041-47C4-90B2-C9A6ED25AC7E}" dt="2018-03-23T05:55:55.541" v="6797" actId="478"/>
          <ac:spMkLst>
            <pc:docMk/>
            <pc:sldMk cId="3390623884" sldId="290"/>
            <ac:spMk id="39" creationId="{F1A31973-1E2D-4DC8-A249-8A8CEB767C92}"/>
          </ac:spMkLst>
        </pc:spChg>
        <pc:grpChg chg="add del mod">
          <ac:chgData name="Brandon Dorr" userId="790f1e71117d4701" providerId="LiveId" clId="{4C6F05D6-9041-47C4-90B2-C9A6ED25AC7E}" dt="2018-03-23T05:53:13.097" v="6747" actId="478"/>
          <ac:grpSpMkLst>
            <pc:docMk/>
            <pc:sldMk cId="3390623884" sldId="290"/>
            <ac:grpSpMk id="4" creationId="{1CAB78EA-7C2F-4DB3-9A49-9C93675C21A7}"/>
          </ac:grpSpMkLst>
        </pc:grpChg>
        <pc:grpChg chg="add del mod">
          <ac:chgData name="Brandon Dorr" userId="790f1e71117d4701" providerId="LiveId" clId="{4C6F05D6-9041-47C4-90B2-C9A6ED25AC7E}" dt="2018-03-23T05:55:21.684" v="6782" actId="478"/>
          <ac:grpSpMkLst>
            <pc:docMk/>
            <pc:sldMk cId="3390623884" sldId="290"/>
            <ac:grpSpMk id="21" creationId="{8C8CD08B-BF37-49F1-A035-8B098BC2B2A1}"/>
          </ac:grpSpMkLst>
        </pc:grpChg>
        <pc:grpChg chg="add del mod">
          <ac:chgData name="Brandon Dorr" userId="790f1e71117d4701" providerId="LiveId" clId="{4C6F05D6-9041-47C4-90B2-C9A6ED25AC7E}" dt="2018-03-23T05:55:06.565" v="6779" actId="552"/>
          <ac:grpSpMkLst>
            <pc:docMk/>
            <pc:sldMk cId="3390623884" sldId="290"/>
            <ac:grpSpMk id="25" creationId="{F6714A3C-C3B1-47DC-BC38-A10C2855C400}"/>
          </ac:grpSpMkLst>
        </pc:grpChg>
        <pc:grpChg chg="add del mod">
          <ac:chgData name="Brandon Dorr" userId="790f1e71117d4701" providerId="LiveId" clId="{4C6F05D6-9041-47C4-90B2-C9A6ED25AC7E}" dt="2018-03-23T05:56:42.275" v="6817" actId="165"/>
          <ac:grpSpMkLst>
            <pc:docMk/>
            <pc:sldMk cId="3390623884" sldId="290"/>
            <ac:grpSpMk id="31" creationId="{0F9462B3-F5A6-4122-BF2E-07441D1065C6}"/>
          </ac:grpSpMkLst>
        </pc:grpChg>
        <pc:grpChg chg="add del mod">
          <ac:chgData name="Brandon Dorr" userId="790f1e71117d4701" providerId="LiveId" clId="{4C6F05D6-9041-47C4-90B2-C9A6ED25AC7E}" dt="2018-03-23T05:55:54.244" v="6796" actId="165"/>
          <ac:grpSpMkLst>
            <pc:docMk/>
            <pc:sldMk cId="3390623884" sldId="290"/>
            <ac:grpSpMk id="36" creationId="{99F6A2CA-58A4-493C-89E0-17C41A0837E0}"/>
          </ac:grpSpMkLst>
        </pc:grpChg>
        <pc:grpChg chg="add del mod">
          <ac:chgData name="Brandon Dorr" userId="790f1e71117d4701" providerId="LiveId" clId="{4C6F05D6-9041-47C4-90B2-C9A6ED25AC7E}" dt="2018-03-23T06:04:38.035" v="6862" actId="165"/>
          <ac:grpSpMkLst>
            <pc:docMk/>
            <pc:sldMk cId="3390623884" sldId="290"/>
            <ac:grpSpMk id="41" creationId="{F9249E4C-60F8-4B8D-AAD4-38A6995C26F1}"/>
          </ac:grpSpMkLst>
        </pc:grpChg>
        <pc:picChg chg="add del mod">
          <ac:chgData name="Brandon Dorr" userId="790f1e71117d4701" providerId="LiveId" clId="{4C6F05D6-9041-47C4-90B2-C9A6ED25AC7E}" dt="2018-03-23T05:53:10.163" v="6745" actId="478"/>
          <ac:picMkLst>
            <pc:docMk/>
            <pc:sldMk cId="3390623884" sldId="290"/>
            <ac:picMk id="8" creationId="{4AC14584-E485-453A-BA8E-CA5B6652FE11}"/>
          </ac:picMkLst>
        </pc:picChg>
        <pc:picChg chg="add del mod">
          <ac:chgData name="Brandon Dorr" userId="790f1e71117d4701" providerId="LiveId" clId="{4C6F05D6-9041-47C4-90B2-C9A6ED25AC7E}" dt="2018-03-23T05:46:28.710" v="6737" actId="478"/>
          <ac:picMkLst>
            <pc:docMk/>
            <pc:sldMk cId="3390623884" sldId="290"/>
            <ac:picMk id="10" creationId="{1919BB1E-4BA4-4A4A-B485-C2587E317F23}"/>
          </ac:picMkLst>
        </pc:picChg>
        <pc:picChg chg="add del mod">
          <ac:chgData name="Brandon Dorr" userId="790f1e71117d4701" providerId="LiveId" clId="{4C6F05D6-9041-47C4-90B2-C9A6ED25AC7E}" dt="2018-03-23T05:46:56.511" v="6740" actId="478"/>
          <ac:picMkLst>
            <pc:docMk/>
            <pc:sldMk cId="3390623884" sldId="290"/>
            <ac:picMk id="12" creationId="{3E37D96B-4B55-4A40-A9E4-113602137684}"/>
          </ac:picMkLst>
        </pc:picChg>
        <pc:picChg chg="add del mod modCrop">
          <ac:chgData name="Brandon Dorr" userId="790f1e71117d4701" providerId="LiveId" clId="{4C6F05D6-9041-47C4-90B2-C9A6ED25AC7E}" dt="2018-03-23T05:54:53.306" v="6775" actId="478"/>
          <ac:picMkLst>
            <pc:docMk/>
            <pc:sldMk cId="3390623884" sldId="290"/>
            <ac:picMk id="14" creationId="{B47A12B2-AAC9-408A-9B4E-A801FC79AE20}"/>
          </ac:picMkLst>
        </pc:picChg>
        <pc:picChg chg="add mod modCrop">
          <ac:chgData name="Brandon Dorr" userId="790f1e71117d4701" providerId="LiveId" clId="{4C6F05D6-9041-47C4-90B2-C9A6ED25AC7E}" dt="2018-03-23T05:54:28.323" v="6772" actId="1036"/>
          <ac:picMkLst>
            <pc:docMk/>
            <pc:sldMk cId="3390623884" sldId="290"/>
            <ac:picMk id="16" creationId="{F94A434E-5DED-425D-8EF8-95678494663D}"/>
          </ac:picMkLst>
        </pc:picChg>
        <pc:picChg chg="add del mod modCrop">
          <ac:chgData name="Brandon Dorr" userId="790f1e71117d4701" providerId="LiveId" clId="{4C6F05D6-9041-47C4-90B2-C9A6ED25AC7E}" dt="2018-03-23T05:54:53.306" v="6775" actId="478"/>
          <ac:picMkLst>
            <pc:docMk/>
            <pc:sldMk cId="3390623884" sldId="290"/>
            <ac:picMk id="18" creationId="{E6A85EB6-78B4-47DF-B1A1-9DD73919D5AD}"/>
          </ac:picMkLst>
        </pc:picChg>
        <pc:picChg chg="mod topLvl">
          <ac:chgData name="Brandon Dorr" userId="790f1e71117d4701" providerId="LiveId" clId="{4C6F05D6-9041-47C4-90B2-C9A6ED25AC7E}" dt="2018-03-23T06:14:25.141" v="7022" actId="1036"/>
          <ac:picMkLst>
            <pc:docMk/>
            <pc:sldMk cId="3390623884" sldId="290"/>
            <ac:picMk id="35" creationId="{3F0E208C-149A-4340-8C43-C556180E92CC}"/>
          </ac:picMkLst>
        </pc:picChg>
        <pc:picChg chg="del mod topLvl">
          <ac:chgData name="Brandon Dorr" userId="790f1e71117d4701" providerId="LiveId" clId="{4C6F05D6-9041-47C4-90B2-C9A6ED25AC7E}" dt="2018-03-23T05:55:57.025" v="6800" actId="478"/>
          <ac:picMkLst>
            <pc:docMk/>
            <pc:sldMk cId="3390623884" sldId="290"/>
            <ac:picMk id="40" creationId="{9FB57DBA-CDF6-49AA-A7CD-107B3024EBE5}"/>
          </ac:picMkLst>
        </pc:picChg>
      </pc:sldChg>
      <pc:sldChg chg="addSp delSp modSp add">
        <pc:chgData name="Brandon Dorr" userId="790f1e71117d4701" providerId="LiveId" clId="{4C6F05D6-9041-47C4-90B2-C9A6ED25AC7E}" dt="2018-03-23T06:15:50.367" v="7080" actId="552"/>
        <pc:sldMkLst>
          <pc:docMk/>
          <pc:sldMk cId="3083717090" sldId="291"/>
        </pc:sldMkLst>
        <pc:spChg chg="mod">
          <ac:chgData name="Brandon Dorr" userId="790f1e71117d4701" providerId="LiveId" clId="{4C6F05D6-9041-47C4-90B2-C9A6ED25AC7E}" dt="2018-03-23T05:59:13.166" v="6824" actId="552"/>
          <ac:spMkLst>
            <pc:docMk/>
            <pc:sldMk cId="3083717090" sldId="291"/>
            <ac:spMk id="2" creationId="{31D4375C-C34A-43BB-96C5-1279FB64F017}"/>
          </ac:spMkLst>
        </pc:spChg>
        <pc:spChg chg="mod topLvl">
          <ac:chgData name="Brandon Dorr" userId="790f1e71117d4701" providerId="LiveId" clId="{4C6F05D6-9041-47C4-90B2-C9A6ED25AC7E}" dt="2018-03-23T06:15:50.367" v="7080" actId="552"/>
          <ac:spMkLst>
            <pc:docMk/>
            <pc:sldMk cId="3083717090" sldId="291"/>
            <ac:spMk id="9" creationId="{8F1F6452-11F2-4172-AB25-2DAD05E359BA}"/>
          </ac:spMkLst>
        </pc:spChg>
        <pc:spChg chg="mod topLvl">
          <ac:chgData name="Brandon Dorr" userId="790f1e71117d4701" providerId="LiveId" clId="{4C6F05D6-9041-47C4-90B2-C9A6ED25AC7E}" dt="2018-03-23T06:14:52.894" v="7026" actId="555"/>
          <ac:spMkLst>
            <pc:docMk/>
            <pc:sldMk cId="3083717090" sldId="291"/>
            <ac:spMk id="10" creationId="{C2A6663F-742C-40D4-9636-A07E6B5C964C}"/>
          </ac:spMkLst>
        </pc:spChg>
        <pc:spChg chg="del mod topLvl">
          <ac:chgData name="Brandon Dorr" userId="790f1e71117d4701" providerId="LiveId" clId="{4C6F05D6-9041-47C4-90B2-C9A6ED25AC7E}" dt="2018-03-23T06:03:53.444" v="6841" actId="478"/>
          <ac:spMkLst>
            <pc:docMk/>
            <pc:sldMk cId="3083717090" sldId="291"/>
            <ac:spMk id="11" creationId="{3F3FC330-271B-4BD5-89A8-E00E68B74CE6}"/>
          </ac:spMkLst>
        </pc:spChg>
        <pc:spChg chg="del mod topLvl">
          <ac:chgData name="Brandon Dorr" userId="790f1e71117d4701" providerId="LiveId" clId="{4C6F05D6-9041-47C4-90B2-C9A6ED25AC7E}" dt="2018-03-23T06:03:53.444" v="6841" actId="478"/>
          <ac:spMkLst>
            <pc:docMk/>
            <pc:sldMk cId="3083717090" sldId="291"/>
            <ac:spMk id="12" creationId="{D7E2E728-C236-42BA-9039-801B72FDC6FB}"/>
          </ac:spMkLst>
        </pc:spChg>
        <pc:spChg chg="del mod topLvl">
          <ac:chgData name="Brandon Dorr" userId="790f1e71117d4701" providerId="LiveId" clId="{4C6F05D6-9041-47C4-90B2-C9A6ED25AC7E}" dt="2018-03-23T06:03:53.444" v="6841" actId="478"/>
          <ac:spMkLst>
            <pc:docMk/>
            <pc:sldMk cId="3083717090" sldId="291"/>
            <ac:spMk id="13" creationId="{0193EEE9-4E23-45EE-AB38-78334208DB01}"/>
          </ac:spMkLst>
        </pc:spChg>
        <pc:spChg chg="mod topLvl">
          <ac:chgData name="Brandon Dorr" userId="790f1e71117d4701" providerId="LiveId" clId="{4C6F05D6-9041-47C4-90B2-C9A6ED25AC7E}" dt="2018-03-23T06:15:50.367" v="7080" actId="552"/>
          <ac:spMkLst>
            <pc:docMk/>
            <pc:sldMk cId="3083717090" sldId="291"/>
            <ac:spMk id="17" creationId="{192D818C-1FAA-49CE-9631-E80D48BE79EE}"/>
          </ac:spMkLst>
        </pc:spChg>
        <pc:spChg chg="mod topLvl">
          <ac:chgData name="Brandon Dorr" userId="790f1e71117d4701" providerId="LiveId" clId="{4C6F05D6-9041-47C4-90B2-C9A6ED25AC7E}" dt="2018-03-23T06:15:50.367" v="7080" actId="552"/>
          <ac:spMkLst>
            <pc:docMk/>
            <pc:sldMk cId="3083717090" sldId="291"/>
            <ac:spMk id="20" creationId="{FD0505EA-0BEA-4ED4-AD78-F44D696BA3F7}"/>
          </ac:spMkLst>
        </pc:spChg>
        <pc:spChg chg="mod topLvl">
          <ac:chgData name="Brandon Dorr" userId="790f1e71117d4701" providerId="LiveId" clId="{4C6F05D6-9041-47C4-90B2-C9A6ED25AC7E}" dt="2018-03-23T06:15:03.529" v="7027" actId="555"/>
          <ac:spMkLst>
            <pc:docMk/>
            <pc:sldMk cId="3083717090" sldId="291"/>
            <ac:spMk id="21" creationId="{DB0554E3-3A6A-4401-A4FC-9ABA2464441F}"/>
          </ac:spMkLst>
        </pc:spChg>
        <pc:spChg chg="mod topLvl">
          <ac:chgData name="Brandon Dorr" userId="790f1e71117d4701" providerId="LiveId" clId="{4C6F05D6-9041-47C4-90B2-C9A6ED25AC7E}" dt="2018-03-23T06:15:03.529" v="7027" actId="555"/>
          <ac:spMkLst>
            <pc:docMk/>
            <pc:sldMk cId="3083717090" sldId="291"/>
            <ac:spMk id="22" creationId="{D00A6DF8-DA62-4FFB-A48B-0F53ABB636EE}"/>
          </ac:spMkLst>
        </pc:spChg>
        <pc:spChg chg="mod topLvl">
          <ac:chgData name="Brandon Dorr" userId="790f1e71117d4701" providerId="LiveId" clId="{4C6F05D6-9041-47C4-90B2-C9A6ED25AC7E}" dt="2018-03-23T06:15:50.367" v="7080" actId="552"/>
          <ac:spMkLst>
            <pc:docMk/>
            <pc:sldMk cId="3083717090" sldId="291"/>
            <ac:spMk id="25" creationId="{C2614882-8DA8-42D7-A40D-BACFB8E4FED2}"/>
          </ac:spMkLst>
        </pc:spChg>
        <pc:spChg chg="mod topLvl">
          <ac:chgData name="Brandon Dorr" userId="790f1e71117d4701" providerId="LiveId" clId="{4C6F05D6-9041-47C4-90B2-C9A6ED25AC7E}" dt="2018-03-23T06:14:38.996" v="7023" actId="165"/>
          <ac:spMkLst>
            <pc:docMk/>
            <pc:sldMk cId="3083717090" sldId="291"/>
            <ac:spMk id="26" creationId="{B010F6FF-CEAC-408A-ABAD-1F572B0014C2}"/>
          </ac:spMkLst>
        </pc:spChg>
        <pc:spChg chg="mod topLvl">
          <ac:chgData name="Brandon Dorr" userId="790f1e71117d4701" providerId="LiveId" clId="{4C6F05D6-9041-47C4-90B2-C9A6ED25AC7E}" dt="2018-03-23T06:14:38.996" v="7023" actId="165"/>
          <ac:spMkLst>
            <pc:docMk/>
            <pc:sldMk cId="3083717090" sldId="291"/>
            <ac:spMk id="27" creationId="{29A5CEF9-DC23-4E11-9D17-B63FC4C37503}"/>
          </ac:spMkLst>
        </pc:spChg>
        <pc:grpChg chg="add del mod">
          <ac:chgData name="Brandon Dorr" userId="790f1e71117d4701" providerId="LiveId" clId="{4C6F05D6-9041-47C4-90B2-C9A6ED25AC7E}" dt="2018-03-23T06:14:38.996" v="7023" actId="165"/>
          <ac:grpSpMkLst>
            <pc:docMk/>
            <pc:sldMk cId="3083717090" sldId="291"/>
            <ac:grpSpMk id="5" creationId="{F2CE7732-E173-4294-BC14-A2E02178D5A6}"/>
          </ac:grpSpMkLst>
        </pc:grpChg>
        <pc:grpChg chg="add del">
          <ac:chgData name="Brandon Dorr" userId="790f1e71117d4701" providerId="LiveId" clId="{4C6F05D6-9041-47C4-90B2-C9A6ED25AC7E}" dt="2018-03-23T06:03:47.962" v="6840" actId="165"/>
          <ac:grpSpMkLst>
            <pc:docMk/>
            <pc:sldMk cId="3083717090" sldId="291"/>
            <ac:grpSpMk id="8" creationId="{F0D4E2EC-0FCF-474E-8D80-026DF8C38507}"/>
          </ac:grpSpMkLst>
        </pc:grpChg>
        <pc:grpChg chg="add del mod">
          <ac:chgData name="Brandon Dorr" userId="790f1e71117d4701" providerId="LiveId" clId="{4C6F05D6-9041-47C4-90B2-C9A6ED25AC7E}" dt="2018-03-23T06:04:05.726" v="6844" actId="165"/>
          <ac:grpSpMkLst>
            <pc:docMk/>
            <pc:sldMk cId="3083717090" sldId="291"/>
            <ac:grpSpMk id="19" creationId="{FE52B2F1-B616-4546-A5B0-BE84448697BF}"/>
          </ac:grpSpMkLst>
        </pc:grpChg>
        <pc:grpChg chg="add del mod">
          <ac:chgData name="Brandon Dorr" userId="790f1e71117d4701" providerId="LiveId" clId="{4C6F05D6-9041-47C4-90B2-C9A6ED25AC7E}" dt="2018-03-23T06:04:05.726" v="6844" actId="165"/>
          <ac:grpSpMkLst>
            <pc:docMk/>
            <pc:sldMk cId="3083717090" sldId="291"/>
            <ac:grpSpMk id="24" creationId="{D048B971-7BBA-49CF-B3EF-39012D93B992}"/>
          </ac:grpSpMkLst>
        </pc:grpChg>
        <pc:picChg chg="add del mod modCrop">
          <ac:chgData name="Brandon Dorr" userId="790f1e71117d4701" providerId="LiveId" clId="{4C6F05D6-9041-47C4-90B2-C9A6ED25AC7E}" dt="2018-03-23T06:03:29.411" v="6837" actId="478"/>
          <ac:picMkLst>
            <pc:docMk/>
            <pc:sldMk cId="3083717090" sldId="291"/>
            <ac:picMk id="4" creationId="{F22A5995-C970-452B-8DCC-544CB7FB51D0}"/>
          </ac:picMkLst>
        </pc:picChg>
        <pc:picChg chg="mod">
          <ac:chgData name="Brandon Dorr" userId="790f1e71117d4701" providerId="LiveId" clId="{4C6F05D6-9041-47C4-90B2-C9A6ED25AC7E}" dt="2018-03-23T06:05:38.042" v="6868" actId="12789"/>
          <ac:picMkLst>
            <pc:docMk/>
            <pc:sldMk cId="3083717090" sldId="291"/>
            <ac:picMk id="14" creationId="{B47A12B2-AAC9-408A-9B4E-A801FC79AE20}"/>
          </ac:picMkLst>
        </pc:picChg>
        <pc:picChg chg="del mod topLvl">
          <ac:chgData name="Brandon Dorr" userId="790f1e71117d4701" providerId="LiveId" clId="{4C6F05D6-9041-47C4-90B2-C9A6ED25AC7E}" dt="2018-03-23T06:03:53.444" v="6841" actId="478"/>
          <ac:picMkLst>
            <pc:docMk/>
            <pc:sldMk cId="3083717090" sldId="291"/>
            <ac:picMk id="15" creationId="{E456368F-32F3-4DAC-851C-34AC4CB73ABE}"/>
          </ac:picMkLst>
        </pc:picChg>
        <pc:picChg chg="del mod">
          <ac:chgData name="Brandon Dorr" userId="790f1e71117d4701" providerId="LiveId" clId="{4C6F05D6-9041-47C4-90B2-C9A6ED25AC7E}" dt="2018-03-23T06:03:04.848" v="6834" actId="478"/>
          <ac:picMkLst>
            <pc:docMk/>
            <pc:sldMk cId="3083717090" sldId="291"/>
            <ac:picMk id="16" creationId="{F94A434E-5DED-425D-8EF8-95678494663D}"/>
          </ac:picMkLst>
        </pc:picChg>
        <pc:picChg chg="del">
          <ac:chgData name="Brandon Dorr" userId="790f1e71117d4701" providerId="LiveId" clId="{4C6F05D6-9041-47C4-90B2-C9A6ED25AC7E}" dt="2018-03-23T06:02:19.497" v="6826" actId="478"/>
          <ac:picMkLst>
            <pc:docMk/>
            <pc:sldMk cId="3083717090" sldId="291"/>
            <ac:picMk id="18" creationId="{E6A85EB6-78B4-47DF-B1A1-9DD73919D5AD}"/>
          </ac:picMkLst>
        </pc:picChg>
        <pc:picChg chg="mod topLvl">
          <ac:chgData name="Brandon Dorr" userId="790f1e71117d4701" providerId="LiveId" clId="{4C6F05D6-9041-47C4-90B2-C9A6ED25AC7E}" dt="2018-03-23T06:15:11.634" v="7071" actId="1036"/>
          <ac:picMkLst>
            <pc:docMk/>
            <pc:sldMk cId="3083717090" sldId="291"/>
            <ac:picMk id="23" creationId="{D159E95D-3336-49E4-942A-2EDE71FF8C3E}"/>
          </ac:picMkLst>
        </pc:picChg>
        <pc:picChg chg="mod topLvl">
          <ac:chgData name="Brandon Dorr" userId="790f1e71117d4701" providerId="LiveId" clId="{4C6F05D6-9041-47C4-90B2-C9A6ED25AC7E}" dt="2018-03-23T06:14:38.996" v="7023" actId="165"/>
          <ac:picMkLst>
            <pc:docMk/>
            <pc:sldMk cId="3083717090" sldId="291"/>
            <ac:picMk id="28" creationId="{BE3EE88D-0811-45F1-9D0C-BA9D3C0401FE}"/>
          </ac:picMkLst>
        </pc:picChg>
      </pc:sldChg>
    </pc:docChg>
  </pc:docChgLst>
  <pc:docChgLst>
    <pc:chgData name="Brandon Dorr" userId="790f1e71117d4701" providerId="LiveId" clId="{C94EBD00-F23B-4A1F-B906-4C8F3DB9192E}"/>
    <pc:docChg chg="undo custSel addSld delSld modSld sldOrd">
      <pc:chgData name="Brandon Dorr" userId="790f1e71117d4701" providerId="LiveId" clId="{C94EBD00-F23B-4A1F-B906-4C8F3DB9192E}" dt="2018-03-31T00:35:35.563" v="219" actId="2696"/>
      <pc:docMkLst>
        <pc:docMk/>
      </pc:docMkLst>
      <pc:sldChg chg="modSp">
        <pc:chgData name="Brandon Dorr" userId="790f1e71117d4701" providerId="LiveId" clId="{C94EBD00-F23B-4A1F-B906-4C8F3DB9192E}" dt="2018-03-31T00:27:32.401" v="197" actId="20577"/>
        <pc:sldMkLst>
          <pc:docMk/>
          <pc:sldMk cId="2361301240" sldId="256"/>
        </pc:sldMkLst>
        <pc:spChg chg="mod">
          <ac:chgData name="Brandon Dorr" userId="790f1e71117d4701" providerId="LiveId" clId="{C94EBD00-F23B-4A1F-B906-4C8F3DB9192E}" dt="2018-03-31T00:27:32.401" v="197" actId="20577"/>
          <ac:spMkLst>
            <pc:docMk/>
            <pc:sldMk cId="2361301240" sldId="256"/>
            <ac:spMk id="3" creationId="{18E132A0-2FFB-4B70-9F02-6E74D01448C0}"/>
          </ac:spMkLst>
        </pc:spChg>
      </pc:sldChg>
      <pc:sldChg chg="modSp">
        <pc:chgData name="Brandon Dorr" userId="790f1e71117d4701" providerId="LiveId" clId="{C94EBD00-F23B-4A1F-B906-4C8F3DB9192E}" dt="2018-03-28T21:43:24.472" v="63" actId="20577"/>
        <pc:sldMkLst>
          <pc:docMk/>
          <pc:sldMk cId="3207173852" sldId="257"/>
        </pc:sldMkLst>
        <pc:spChg chg="mod">
          <ac:chgData name="Brandon Dorr" userId="790f1e71117d4701" providerId="LiveId" clId="{C94EBD00-F23B-4A1F-B906-4C8F3DB9192E}" dt="2018-03-28T21:38:49.966" v="42" actId="20577"/>
          <ac:spMkLst>
            <pc:docMk/>
            <pc:sldMk cId="3207173852" sldId="257"/>
            <ac:spMk id="2" creationId="{73B30CA4-516C-4664-B556-59AD4685815D}"/>
          </ac:spMkLst>
        </pc:spChg>
        <pc:spChg chg="mod">
          <ac:chgData name="Brandon Dorr" userId="790f1e71117d4701" providerId="LiveId" clId="{C94EBD00-F23B-4A1F-B906-4C8F3DB9192E}" dt="2018-03-28T21:43:24.472" v="63" actId="20577"/>
          <ac:spMkLst>
            <pc:docMk/>
            <pc:sldMk cId="3207173852" sldId="257"/>
            <ac:spMk id="3" creationId="{CA7B0F17-080E-46C3-9A33-A87718E4CE69}"/>
          </ac:spMkLst>
        </pc:spChg>
      </pc:sldChg>
      <pc:sldChg chg="del ord modTransition">
        <pc:chgData name="Brandon Dorr" userId="790f1e71117d4701" providerId="LiveId" clId="{C94EBD00-F23B-4A1F-B906-4C8F3DB9192E}" dt="2018-03-31T00:35:34.811" v="206" actId="2696"/>
        <pc:sldMkLst>
          <pc:docMk/>
          <pc:sldMk cId="976751750" sldId="258"/>
        </pc:sldMkLst>
      </pc:sldChg>
      <pc:sldChg chg="modSp">
        <pc:chgData name="Brandon Dorr" userId="790f1e71117d4701" providerId="LiveId" clId="{C94EBD00-F23B-4A1F-B906-4C8F3DB9192E}" dt="2018-03-28T21:43:54.245" v="67" actId="1076"/>
        <pc:sldMkLst>
          <pc:docMk/>
          <pc:sldMk cId="2302973776" sldId="260"/>
        </pc:sldMkLst>
        <pc:picChg chg="mod">
          <ac:chgData name="Brandon Dorr" userId="790f1e71117d4701" providerId="LiveId" clId="{C94EBD00-F23B-4A1F-B906-4C8F3DB9192E}" dt="2018-03-28T21:43:47.119" v="65" actId="14100"/>
          <ac:picMkLst>
            <pc:docMk/>
            <pc:sldMk cId="2302973776" sldId="260"/>
            <ac:picMk id="7" creationId="{DC6D7009-20C6-4C54-A579-8773CB5D1B45}"/>
          </ac:picMkLst>
        </pc:picChg>
        <pc:picChg chg="mod">
          <ac:chgData name="Brandon Dorr" userId="790f1e71117d4701" providerId="LiveId" clId="{C94EBD00-F23B-4A1F-B906-4C8F3DB9192E}" dt="2018-03-28T21:43:54.245" v="67" actId="1076"/>
          <ac:picMkLst>
            <pc:docMk/>
            <pc:sldMk cId="2302973776" sldId="260"/>
            <ac:picMk id="10" creationId="{DB13409D-8BF1-47FD-954A-03FA0B073873}"/>
          </ac:picMkLst>
        </pc:picChg>
        <pc:picChg chg="mod">
          <ac:chgData name="Brandon Dorr" userId="790f1e71117d4701" providerId="LiveId" clId="{C94EBD00-F23B-4A1F-B906-4C8F3DB9192E}" dt="2018-03-28T21:43:44.123" v="64" actId="14100"/>
          <ac:picMkLst>
            <pc:docMk/>
            <pc:sldMk cId="2302973776" sldId="260"/>
            <ac:picMk id="13" creationId="{FB049EA5-AA5F-4542-A4CB-AC2993464176}"/>
          </ac:picMkLst>
        </pc:picChg>
      </pc:sldChg>
      <pc:sldChg chg="addSp delSp modSp">
        <pc:chgData name="Brandon Dorr" userId="790f1e71117d4701" providerId="LiveId" clId="{C94EBD00-F23B-4A1F-B906-4C8F3DB9192E}" dt="2018-03-29T03:57:50.468" v="175" actId="1035"/>
        <pc:sldMkLst>
          <pc:docMk/>
          <pc:sldMk cId="1893500261" sldId="261"/>
        </pc:sldMkLst>
        <pc:spChg chg="mod">
          <ac:chgData name="Brandon Dorr" userId="790f1e71117d4701" providerId="LiveId" clId="{C94EBD00-F23B-4A1F-B906-4C8F3DB9192E}" dt="2018-03-29T03:53:04.225" v="78" actId="26606"/>
          <ac:spMkLst>
            <pc:docMk/>
            <pc:sldMk cId="1893500261" sldId="261"/>
            <ac:spMk id="2" creationId="{3260EBE4-FB6B-4A5E-A3AE-4C3ECB77AD53}"/>
          </ac:spMkLst>
        </pc:spChg>
        <pc:spChg chg="mod">
          <ac:chgData name="Brandon Dorr" userId="790f1e71117d4701" providerId="LiveId" clId="{C94EBD00-F23B-4A1F-B906-4C8F3DB9192E}" dt="2018-03-29T03:53:04.225" v="78" actId="26606"/>
          <ac:spMkLst>
            <pc:docMk/>
            <pc:sldMk cId="1893500261" sldId="261"/>
            <ac:spMk id="3" creationId="{DD1D8101-1DAE-4C6B-990D-6FA852451F9B}"/>
          </ac:spMkLst>
        </pc:spChg>
        <pc:spChg chg="del">
          <ac:chgData name="Brandon Dorr" userId="790f1e71117d4701" providerId="LiveId" clId="{C94EBD00-F23B-4A1F-B906-4C8F3DB9192E}" dt="2018-03-29T03:52:51.106" v="77" actId="1035"/>
          <ac:spMkLst>
            <pc:docMk/>
            <pc:sldMk cId="1893500261" sldId="261"/>
            <ac:spMk id="6" creationId="{E3A95F65-FF1E-4B2A-91D3-66D657C94320}"/>
          </ac:spMkLst>
        </pc:spChg>
        <pc:spChg chg="del">
          <ac:chgData name="Brandon Dorr" userId="790f1e71117d4701" providerId="LiveId" clId="{C94EBD00-F23B-4A1F-B906-4C8F3DB9192E}" dt="2018-03-29T03:52:51.106" v="77" actId="1035"/>
          <ac:spMkLst>
            <pc:docMk/>
            <pc:sldMk cId="1893500261" sldId="261"/>
            <ac:spMk id="7" creationId="{1F461C7F-B391-4198-9A38-AE86FA9FF3A6}"/>
          </ac:spMkLst>
        </pc:spChg>
        <pc:spChg chg="del">
          <ac:chgData name="Brandon Dorr" userId="790f1e71117d4701" providerId="LiveId" clId="{C94EBD00-F23B-4A1F-B906-4C8F3DB9192E}" dt="2018-03-29T03:52:51.106" v="77" actId="1035"/>
          <ac:spMkLst>
            <pc:docMk/>
            <pc:sldMk cId="1893500261" sldId="261"/>
            <ac:spMk id="9" creationId="{D00B6637-E86B-4FA2-961B-352218B6BEBB}"/>
          </ac:spMkLst>
        </pc:spChg>
        <pc:spChg chg="del">
          <ac:chgData name="Brandon Dorr" userId="790f1e71117d4701" providerId="LiveId" clId="{C94EBD00-F23B-4A1F-B906-4C8F3DB9192E}" dt="2018-03-29T03:53:04.225" v="78" actId="26606"/>
          <ac:spMkLst>
            <pc:docMk/>
            <pc:sldMk cId="1893500261" sldId="261"/>
            <ac:spMk id="10" creationId="{73B90B8B-F76B-4130-8370-38033EEACB93}"/>
          </ac:spMkLst>
        </pc:spChg>
        <pc:spChg chg="del">
          <ac:chgData name="Brandon Dorr" userId="790f1e71117d4701" providerId="LiveId" clId="{C94EBD00-F23B-4A1F-B906-4C8F3DB9192E}" dt="2018-03-29T03:53:04.225" v="78" actId="26606"/>
          <ac:spMkLst>
            <pc:docMk/>
            <pc:sldMk cId="1893500261" sldId="261"/>
            <ac:spMk id="12" creationId="{0981A96A-A87C-4F87-845A-3B0A6529F543}"/>
          </ac:spMkLst>
        </pc:spChg>
        <pc:spChg chg="del">
          <ac:chgData name="Brandon Dorr" userId="790f1e71117d4701" providerId="LiveId" clId="{C94EBD00-F23B-4A1F-B906-4C8F3DB9192E}" dt="2018-03-29T03:53:04.225" v="78" actId="26606"/>
          <ac:spMkLst>
            <pc:docMk/>
            <pc:sldMk cId="1893500261" sldId="261"/>
            <ac:spMk id="14" creationId="{91C67939-3FD0-4B45-8AA4-9FE55C7EE127}"/>
          </ac:spMkLst>
        </pc:spChg>
        <pc:spChg chg="del">
          <ac:chgData name="Brandon Dorr" userId="790f1e71117d4701" providerId="LiveId" clId="{C94EBD00-F23B-4A1F-B906-4C8F3DB9192E}" dt="2018-03-29T03:52:51.106" v="77" actId="1035"/>
          <ac:spMkLst>
            <pc:docMk/>
            <pc:sldMk cId="1893500261" sldId="261"/>
            <ac:spMk id="15" creationId="{B3859218-807D-4E5D-9862-5A48EA6F2E80}"/>
          </ac:spMkLst>
        </pc:spChg>
        <pc:spChg chg="add mod">
          <ac:chgData name="Brandon Dorr" userId="790f1e71117d4701" providerId="LiveId" clId="{C94EBD00-F23B-4A1F-B906-4C8F3DB9192E}" dt="2018-03-29T03:56:56.388" v="163" actId="1076"/>
          <ac:spMkLst>
            <pc:docMk/>
            <pc:sldMk cId="1893500261" sldId="261"/>
            <ac:spMk id="17" creationId="{9A4B9723-261E-4AF0-BAFC-9AA49C8670E2}"/>
          </ac:spMkLst>
        </pc:spChg>
        <pc:spChg chg="add">
          <ac:chgData name="Brandon Dorr" userId="790f1e71117d4701" providerId="LiveId" clId="{C94EBD00-F23B-4A1F-B906-4C8F3DB9192E}" dt="2018-03-29T03:53:19.867" v="80" actId="1035"/>
          <ac:spMkLst>
            <pc:docMk/>
            <pc:sldMk cId="1893500261" sldId="261"/>
            <ac:spMk id="19" creationId="{DB82778A-2C13-4B16-9889-EDF6CDAB0EEB}"/>
          </ac:spMkLst>
        </pc:spChg>
        <pc:spChg chg="add">
          <ac:chgData name="Brandon Dorr" userId="790f1e71117d4701" providerId="LiveId" clId="{C94EBD00-F23B-4A1F-B906-4C8F3DB9192E}" dt="2018-03-29T03:53:19.867" v="80" actId="1035"/>
          <ac:spMkLst>
            <pc:docMk/>
            <pc:sldMk cId="1893500261" sldId="261"/>
            <ac:spMk id="20" creationId="{ADEC6F65-3CD9-422D-B4D4-1FF031193593}"/>
          </ac:spMkLst>
        </pc:spChg>
        <pc:spChg chg="add">
          <ac:chgData name="Brandon Dorr" userId="790f1e71117d4701" providerId="LiveId" clId="{C94EBD00-F23B-4A1F-B906-4C8F3DB9192E}" dt="2018-03-29T03:53:04.225" v="78" actId="26606"/>
          <ac:spMkLst>
            <pc:docMk/>
            <pc:sldMk cId="1893500261" sldId="261"/>
            <ac:spMk id="21" creationId="{7EB41233-124F-4149-BFCE-35C6E34C3A54}"/>
          </ac:spMkLst>
        </pc:spChg>
        <pc:spChg chg="add">
          <ac:chgData name="Brandon Dorr" userId="790f1e71117d4701" providerId="LiveId" clId="{C94EBD00-F23B-4A1F-B906-4C8F3DB9192E}" dt="2018-03-29T03:53:19.867" v="80" actId="1035"/>
          <ac:spMkLst>
            <pc:docMk/>
            <pc:sldMk cId="1893500261" sldId="261"/>
            <ac:spMk id="22" creationId="{202DDA67-64B3-4548-A43F-9B71C4EEFCF4}"/>
          </ac:spMkLst>
        </pc:spChg>
        <pc:spChg chg="add">
          <ac:chgData name="Brandon Dorr" userId="790f1e71117d4701" providerId="LiveId" clId="{C94EBD00-F23B-4A1F-B906-4C8F3DB9192E}" dt="2018-03-29T03:53:19.867" v="80" actId="1035"/>
          <ac:spMkLst>
            <pc:docMk/>
            <pc:sldMk cId="1893500261" sldId="261"/>
            <ac:spMk id="25" creationId="{952F7631-1945-48A4-8D8B-35E4206D160E}"/>
          </ac:spMkLst>
        </pc:spChg>
        <pc:picChg chg="mod ord">
          <ac:chgData name="Brandon Dorr" userId="790f1e71117d4701" providerId="LiveId" clId="{C94EBD00-F23B-4A1F-B906-4C8F3DB9192E}" dt="2018-03-29T03:56:26.244" v="160" actId="1038"/>
          <ac:picMkLst>
            <pc:docMk/>
            <pc:sldMk cId="1893500261" sldId="261"/>
            <ac:picMk id="4" creationId="{4A1972FB-30E2-426D-83EE-DF89C42305D1}"/>
          </ac:picMkLst>
        </pc:picChg>
        <pc:picChg chg="mod ord modCrop">
          <ac:chgData name="Brandon Dorr" userId="790f1e71117d4701" providerId="LiveId" clId="{C94EBD00-F23B-4A1F-B906-4C8F3DB9192E}" dt="2018-03-29T03:57:10.047" v="164" actId="166"/>
          <ac:picMkLst>
            <pc:docMk/>
            <pc:sldMk cId="1893500261" sldId="261"/>
            <ac:picMk id="5" creationId="{907DBCA2-7BB7-47BA-A1FE-AED14F34B085}"/>
          </ac:picMkLst>
        </pc:picChg>
        <pc:picChg chg="mod ord modCrop">
          <ac:chgData name="Brandon Dorr" userId="790f1e71117d4701" providerId="LiveId" clId="{C94EBD00-F23B-4A1F-B906-4C8F3DB9192E}" dt="2018-03-29T03:57:19.715" v="165" actId="14100"/>
          <ac:picMkLst>
            <pc:docMk/>
            <pc:sldMk cId="1893500261" sldId="261"/>
            <ac:picMk id="8" creationId="{6758F171-00B4-442F-B2DC-B521216FD8D4}"/>
          </ac:picMkLst>
        </pc:picChg>
        <pc:picChg chg="del">
          <ac:chgData name="Brandon Dorr" userId="790f1e71117d4701" providerId="LiveId" clId="{C94EBD00-F23B-4A1F-B906-4C8F3DB9192E}" dt="2018-03-29T03:52:51.106" v="77" actId="1035"/>
          <ac:picMkLst>
            <pc:docMk/>
            <pc:sldMk cId="1893500261" sldId="261"/>
            <ac:picMk id="11" creationId="{B7736A1F-D1B0-4636-9341-FF4D1B763B52}"/>
          </ac:picMkLst>
        </pc:picChg>
        <pc:picChg chg="del">
          <ac:chgData name="Brandon Dorr" userId="790f1e71117d4701" providerId="LiveId" clId="{C94EBD00-F23B-4A1F-B906-4C8F3DB9192E}" dt="2018-03-29T03:52:51.106" v="77" actId="1035"/>
          <ac:picMkLst>
            <pc:docMk/>
            <pc:sldMk cId="1893500261" sldId="261"/>
            <ac:picMk id="13" creationId="{EAB9AD3C-8191-4D65-931E-D5FD6C4EC14A}"/>
          </ac:picMkLst>
        </pc:picChg>
        <pc:picChg chg="del">
          <ac:chgData name="Brandon Dorr" userId="790f1e71117d4701" providerId="LiveId" clId="{C94EBD00-F23B-4A1F-B906-4C8F3DB9192E}" dt="2018-03-29T03:52:51.106" v="77" actId="1035"/>
          <ac:picMkLst>
            <pc:docMk/>
            <pc:sldMk cId="1893500261" sldId="261"/>
            <ac:picMk id="18" creationId="{66A3BD92-35F4-49CB-BA81-AC3E58E06BA1}"/>
          </ac:picMkLst>
        </pc:picChg>
        <pc:picChg chg="add mod">
          <ac:chgData name="Brandon Dorr" userId="790f1e71117d4701" providerId="LiveId" clId="{C94EBD00-F23B-4A1F-B906-4C8F3DB9192E}" dt="2018-03-29T03:57:50.468" v="175" actId="1035"/>
          <ac:picMkLst>
            <pc:docMk/>
            <pc:sldMk cId="1893500261" sldId="261"/>
            <ac:picMk id="23" creationId="{E6AA6ADA-E030-4C1E-B103-0FFA1EE1A991}"/>
          </ac:picMkLst>
        </pc:picChg>
        <pc:picChg chg="add mod">
          <ac:chgData name="Brandon Dorr" userId="790f1e71117d4701" providerId="LiveId" clId="{C94EBD00-F23B-4A1F-B906-4C8F3DB9192E}" dt="2018-03-29T03:56:32.477" v="161" actId="553"/>
          <ac:picMkLst>
            <pc:docMk/>
            <pc:sldMk cId="1893500261" sldId="261"/>
            <ac:picMk id="24" creationId="{07FB1409-1D1A-4B2A-9D2E-9624CA2FAEE3}"/>
          </ac:picMkLst>
        </pc:picChg>
        <pc:picChg chg="add">
          <ac:chgData name="Brandon Dorr" userId="790f1e71117d4701" providerId="LiveId" clId="{C94EBD00-F23B-4A1F-B906-4C8F3DB9192E}" dt="2018-03-29T03:53:19.867" v="80" actId="1035"/>
          <ac:picMkLst>
            <pc:docMk/>
            <pc:sldMk cId="1893500261" sldId="261"/>
            <ac:picMk id="26" creationId="{7609B7B3-91B5-4369-9B9C-97F9D82DB397}"/>
          </ac:picMkLst>
        </pc:picChg>
        <pc:picChg chg="add mod ord modCrop">
          <ac:chgData name="Brandon Dorr" userId="790f1e71117d4701" providerId="LiveId" clId="{C94EBD00-F23B-4A1F-B906-4C8F3DB9192E}" dt="2018-03-29T03:57:10.047" v="164" actId="166"/>
          <ac:picMkLst>
            <pc:docMk/>
            <pc:sldMk cId="1893500261" sldId="261"/>
            <ac:picMk id="27" creationId="{4D99BCE8-1B5D-4D69-9BAB-2EA1777E915D}"/>
          </ac:picMkLst>
        </pc:picChg>
        <pc:cxnChg chg="del">
          <ac:chgData name="Brandon Dorr" userId="790f1e71117d4701" providerId="LiveId" clId="{C94EBD00-F23B-4A1F-B906-4C8F3DB9192E}" dt="2018-03-29T03:53:04.225" v="78" actId="26606"/>
          <ac:cxnSpMkLst>
            <pc:docMk/>
            <pc:sldMk cId="1893500261" sldId="261"/>
            <ac:cxnSpMk id="16" creationId="{C2D93264-3FF9-4175-A7FA-F927F0F77AA0}"/>
          </ac:cxnSpMkLst>
        </pc:cxnChg>
      </pc:sldChg>
      <pc:sldChg chg="del ord modTransition">
        <pc:chgData name="Brandon Dorr" userId="790f1e71117d4701" providerId="LiveId" clId="{C94EBD00-F23B-4A1F-B906-4C8F3DB9192E}" dt="2018-03-31T00:35:35.029" v="211" actId="2696"/>
        <pc:sldMkLst>
          <pc:docMk/>
          <pc:sldMk cId="3939694193" sldId="267"/>
        </pc:sldMkLst>
      </pc:sldChg>
      <pc:sldChg chg="del ord modTransition">
        <pc:chgData name="Brandon Dorr" userId="790f1e71117d4701" providerId="LiveId" clId="{C94EBD00-F23B-4A1F-B906-4C8F3DB9192E}" dt="2018-03-31T00:32:02.644" v="198" actId="2696"/>
        <pc:sldMkLst>
          <pc:docMk/>
          <pc:sldMk cId="2153456269" sldId="268"/>
        </pc:sldMkLst>
      </pc:sldChg>
      <pc:sldChg chg="del ord modTransition delCm">
        <pc:chgData name="Brandon Dorr" userId="790f1e71117d4701" providerId="LiveId" clId="{C94EBD00-F23B-4A1F-B906-4C8F3DB9192E}" dt="2018-03-31T00:35:35.341" v="216" actId="2696"/>
        <pc:sldMkLst>
          <pc:docMk/>
          <pc:sldMk cId="2368134246" sldId="274"/>
        </pc:sldMkLst>
      </pc:sldChg>
      <pc:sldChg chg="del ord modTransition">
        <pc:chgData name="Brandon Dorr" userId="790f1e71117d4701" providerId="LiveId" clId="{C94EBD00-F23B-4A1F-B906-4C8F3DB9192E}" dt="2018-03-31T00:35:35.427" v="217" actId="2696"/>
        <pc:sldMkLst>
          <pc:docMk/>
          <pc:sldMk cId="3135770337" sldId="282"/>
        </pc:sldMkLst>
      </pc:sldChg>
      <pc:sldChg chg="del ord modTransition">
        <pc:chgData name="Brandon Dorr" userId="790f1e71117d4701" providerId="LiveId" clId="{C94EBD00-F23B-4A1F-B906-4C8F3DB9192E}" dt="2018-03-31T00:35:35.494" v="218" actId="2696"/>
        <pc:sldMkLst>
          <pc:docMk/>
          <pc:sldMk cId="1359355071" sldId="283"/>
        </pc:sldMkLst>
      </pc:sldChg>
      <pc:sldChg chg="del ord modTransition">
        <pc:chgData name="Brandon Dorr" userId="790f1e71117d4701" providerId="LiveId" clId="{C94EBD00-F23B-4A1F-B906-4C8F3DB9192E}" dt="2018-03-31T00:35:35.563" v="219" actId="2696"/>
        <pc:sldMkLst>
          <pc:docMk/>
          <pc:sldMk cId="3699915318" sldId="284"/>
        </pc:sldMkLst>
      </pc:sldChg>
      <pc:sldChg chg="del modTransition">
        <pc:chgData name="Brandon Dorr" userId="790f1e71117d4701" providerId="LiveId" clId="{C94EBD00-F23B-4A1F-B906-4C8F3DB9192E}" dt="2018-03-31T00:35:34.713" v="204" actId="2696"/>
        <pc:sldMkLst>
          <pc:docMk/>
          <pc:sldMk cId="4084916535" sldId="285"/>
        </pc:sldMkLst>
      </pc:sldChg>
      <pc:sldChg chg="del ord modTransition">
        <pc:chgData name="Brandon Dorr" userId="790f1e71117d4701" providerId="LiveId" clId="{C94EBD00-F23B-4A1F-B906-4C8F3DB9192E}" dt="2018-03-31T00:35:34.735" v="205" actId="2696"/>
        <pc:sldMkLst>
          <pc:docMk/>
          <pc:sldMk cId="2129770661" sldId="286"/>
        </pc:sldMkLst>
      </pc:sldChg>
      <pc:sldChg chg="modSp">
        <pc:chgData name="Brandon Dorr" userId="790f1e71117d4701" providerId="LiveId" clId="{C94EBD00-F23B-4A1F-B906-4C8F3DB9192E}" dt="2018-03-29T03:48:35.234" v="68" actId="20577"/>
        <pc:sldMkLst>
          <pc:docMk/>
          <pc:sldMk cId="4158569689" sldId="287"/>
        </pc:sldMkLst>
        <pc:spChg chg="mod">
          <ac:chgData name="Brandon Dorr" userId="790f1e71117d4701" providerId="LiveId" clId="{C94EBD00-F23B-4A1F-B906-4C8F3DB9192E}" dt="2018-03-29T03:48:35.234" v="68" actId="20577"/>
          <ac:spMkLst>
            <pc:docMk/>
            <pc:sldMk cId="4158569689" sldId="287"/>
            <ac:spMk id="3" creationId="{D95AAA60-CC06-4FED-8507-7B871D3B2ADB}"/>
          </ac:spMkLst>
        </pc:spChg>
      </pc:sldChg>
      <pc:sldChg chg="addSp del ord modTransition">
        <pc:chgData name="Brandon Dorr" userId="790f1e71117d4701" providerId="LiveId" clId="{C94EBD00-F23B-4A1F-B906-4C8F3DB9192E}" dt="2018-03-31T00:35:35.231" v="215" actId="2696"/>
        <pc:sldMkLst>
          <pc:docMk/>
          <pc:sldMk cId="4245239067" sldId="289"/>
        </pc:sldMkLst>
        <pc:picChg chg="add">
          <ac:chgData name="Brandon Dorr" userId="790f1e71117d4701" providerId="LiveId" clId="{C94EBD00-F23B-4A1F-B906-4C8F3DB9192E}" dt="2018-03-29T03:49:04.915" v="74"/>
          <ac:picMkLst>
            <pc:docMk/>
            <pc:sldMk cId="4245239067" sldId="289"/>
            <ac:picMk id="41" creationId="{94CBBC57-A76C-4C6C-8EBA-879B4619579F}"/>
          </ac:picMkLst>
        </pc:picChg>
      </pc:sldChg>
      <pc:sldChg chg="addSp modSp">
        <pc:chgData name="Brandon Dorr" userId="790f1e71117d4701" providerId="LiveId" clId="{C94EBD00-F23B-4A1F-B906-4C8F3DB9192E}" dt="2018-03-29T03:49:00.865" v="71" actId="1035"/>
        <pc:sldMkLst>
          <pc:docMk/>
          <pc:sldMk cId="3390623884" sldId="290"/>
        </pc:sldMkLst>
        <pc:picChg chg="add mod">
          <ac:chgData name="Brandon Dorr" userId="790f1e71117d4701" providerId="LiveId" clId="{C94EBD00-F23B-4A1F-B906-4C8F3DB9192E}" dt="2018-03-29T03:49:00.865" v="71" actId="1035"/>
          <ac:picMkLst>
            <pc:docMk/>
            <pc:sldMk cId="3390623884" sldId="290"/>
            <ac:picMk id="11" creationId="{F3426E94-4179-4110-8274-BFE955692979}"/>
          </ac:picMkLst>
        </pc:picChg>
      </pc:sldChg>
      <pc:sldChg chg="addSp">
        <pc:chgData name="Brandon Dorr" userId="790f1e71117d4701" providerId="LiveId" clId="{C94EBD00-F23B-4A1F-B906-4C8F3DB9192E}" dt="2018-03-29T03:49:02.142" v="72"/>
        <pc:sldMkLst>
          <pc:docMk/>
          <pc:sldMk cId="3083717090" sldId="291"/>
        </pc:sldMkLst>
        <pc:picChg chg="add">
          <ac:chgData name="Brandon Dorr" userId="790f1e71117d4701" providerId="LiveId" clId="{C94EBD00-F23B-4A1F-B906-4C8F3DB9192E}" dt="2018-03-29T03:49:02.142" v="72"/>
          <ac:picMkLst>
            <pc:docMk/>
            <pc:sldMk cId="3083717090" sldId="291"/>
            <ac:picMk id="15" creationId="{42BD6221-4F44-438E-9598-62354B0568AD}"/>
          </ac:picMkLst>
        </pc:picChg>
      </pc:sldChg>
      <pc:sldChg chg="addSp del ord modTransition">
        <pc:chgData name="Brandon Dorr" userId="790f1e71117d4701" providerId="LiveId" clId="{C94EBD00-F23B-4A1F-B906-4C8F3DB9192E}" dt="2018-03-31T00:35:35.171" v="214" actId="2696"/>
        <pc:sldMkLst>
          <pc:docMk/>
          <pc:sldMk cId="624517929" sldId="292"/>
        </pc:sldMkLst>
        <pc:picChg chg="add">
          <ac:chgData name="Brandon Dorr" userId="790f1e71117d4701" providerId="LiveId" clId="{C94EBD00-F23B-4A1F-B906-4C8F3DB9192E}" dt="2018-03-29T03:49:03.457" v="73"/>
          <ac:picMkLst>
            <pc:docMk/>
            <pc:sldMk cId="624517929" sldId="292"/>
            <ac:picMk id="21" creationId="{CD1D3949-ADDC-4070-B2B3-EE1D47515346}"/>
          </ac:picMkLst>
        </pc:picChg>
      </pc:sldChg>
      <pc:sldChg chg="add del">
        <pc:chgData name="Brandon Dorr" userId="790f1e71117d4701" providerId="LiveId" clId="{C94EBD00-F23B-4A1F-B906-4C8F3DB9192E}" dt="2018-03-31T00:35:34.843" v="207" actId="2696"/>
        <pc:sldMkLst>
          <pc:docMk/>
          <pc:sldMk cId="2731514317" sldId="294"/>
        </pc:sldMkLst>
      </pc:sldChg>
      <pc:sldChg chg="add del">
        <pc:chgData name="Brandon Dorr" userId="790f1e71117d4701" providerId="LiveId" clId="{C94EBD00-F23B-4A1F-B906-4C8F3DB9192E}" dt="2018-03-31T00:35:34.890" v="208" actId="2696"/>
        <pc:sldMkLst>
          <pc:docMk/>
          <pc:sldMk cId="891357301" sldId="295"/>
        </pc:sldMkLst>
      </pc:sldChg>
      <pc:sldChg chg="delSp add del setBg delDesignElem">
        <pc:chgData name="Brandon Dorr" userId="790f1e71117d4701" providerId="LiveId" clId="{C94EBD00-F23B-4A1F-B906-4C8F3DB9192E}" dt="2018-03-31T00:35:34.920" v="209" actId="2696"/>
        <pc:sldMkLst>
          <pc:docMk/>
          <pc:sldMk cId="1781656787" sldId="296"/>
        </pc:sldMkLst>
        <pc:spChg chg="del">
          <ac:chgData name="Brandon Dorr" userId="790f1e71117d4701" providerId="LiveId" clId="{C94EBD00-F23B-4A1F-B906-4C8F3DB9192E}" dt="2018-03-28T21:42:08.886" v="54" actId="1076"/>
          <ac:spMkLst>
            <pc:docMk/>
            <pc:sldMk cId="1781656787" sldId="296"/>
            <ac:spMk id="10" creationId="{52ABB703-2B0E-4C3B-B4A2-F3973548E561}"/>
          </ac:spMkLst>
        </pc:spChg>
        <pc:spChg chg="del">
          <ac:chgData name="Brandon Dorr" userId="790f1e71117d4701" providerId="LiveId" clId="{C94EBD00-F23B-4A1F-B906-4C8F3DB9192E}" dt="2018-03-28T21:42:08.886" v="54" actId="1076"/>
          <ac:spMkLst>
            <pc:docMk/>
            <pc:sldMk cId="1781656787" sldId="296"/>
            <ac:spMk id="12" creationId="{82A73093-4B9D-420D-B17E-52293703A1D4}"/>
          </ac:spMkLst>
        </pc:spChg>
        <pc:spChg chg="del">
          <ac:chgData name="Brandon Dorr" userId="790f1e71117d4701" providerId="LiveId" clId="{C94EBD00-F23B-4A1F-B906-4C8F3DB9192E}" dt="2018-03-28T21:42:08.886" v="54" actId="1076"/>
          <ac:spMkLst>
            <pc:docMk/>
            <pc:sldMk cId="1781656787" sldId="296"/>
            <ac:spMk id="14" creationId="{E95DA498-D9A2-4DA9-B9DA-B3776E08CF7E}"/>
          </ac:spMkLst>
        </pc:spChg>
        <pc:cxnChg chg="del">
          <ac:chgData name="Brandon Dorr" userId="790f1e71117d4701" providerId="LiveId" clId="{C94EBD00-F23B-4A1F-B906-4C8F3DB9192E}" dt="2018-03-28T21:42:08.886" v="54" actId="1076"/>
          <ac:cxnSpMkLst>
            <pc:docMk/>
            <pc:sldMk cId="1781656787" sldId="296"/>
            <ac:cxnSpMk id="16" creationId="{9C21570E-E159-49A6-9891-FA397B7A92D3}"/>
          </ac:cxnSpMkLst>
        </pc:cxnChg>
      </pc:sldChg>
      <pc:sldChg chg="add del">
        <pc:chgData name="Brandon Dorr" userId="790f1e71117d4701" providerId="LiveId" clId="{C94EBD00-F23B-4A1F-B906-4C8F3DB9192E}" dt="2018-03-31T00:35:34.974" v="210" actId="2696"/>
        <pc:sldMkLst>
          <pc:docMk/>
          <pc:sldMk cId="252979886" sldId="297"/>
        </pc:sldMkLst>
      </pc:sldChg>
      <pc:sldChg chg="add del">
        <pc:chgData name="Brandon Dorr" userId="790f1e71117d4701" providerId="LiveId" clId="{C94EBD00-F23B-4A1F-B906-4C8F3DB9192E}" dt="2018-03-31T00:35:35.069" v="212" actId="2696"/>
        <pc:sldMkLst>
          <pc:docMk/>
          <pc:sldMk cId="484674526" sldId="298"/>
        </pc:sldMkLst>
      </pc:sldChg>
      <pc:sldChg chg="add del">
        <pc:chgData name="Brandon Dorr" userId="790f1e71117d4701" providerId="LiveId" clId="{C94EBD00-F23B-4A1F-B906-4C8F3DB9192E}" dt="2018-03-31T00:35:35.107" v="213" actId="2696"/>
        <pc:sldMkLst>
          <pc:docMk/>
          <pc:sldMk cId="1167754483" sldId="299"/>
        </pc:sldMkLst>
      </pc:sldChg>
      <pc:sldChg chg="add del">
        <pc:chgData name="Brandon Dorr" userId="790f1e71117d4701" providerId="LiveId" clId="{C94EBD00-F23B-4A1F-B906-4C8F3DB9192E}" dt="2018-03-31T00:32:09.193" v="200"/>
        <pc:sldMkLst>
          <pc:docMk/>
          <pc:sldMk cId="2777119562"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1D68D-DABE-4672-8F34-E2F9F08E52DC}"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871D5-3B97-4A3A-9C37-D5C64EDDAA6D}" type="slidenum">
              <a:rPr lang="en-US" smtClean="0"/>
              <a:t>‹#›</a:t>
            </a:fld>
            <a:endParaRPr lang="en-US"/>
          </a:p>
        </p:txBody>
      </p:sp>
    </p:spTree>
    <p:extLst>
      <p:ext uri="{BB962C8B-B14F-4D97-AF65-F5344CB8AC3E}">
        <p14:creationId xmlns:p14="http://schemas.microsoft.com/office/powerpoint/2010/main" val="182497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Chemical stimulus + Chemical/Complex protein </a:t>
            </a:r>
            <a:r>
              <a:rPr lang="en-US" dirty="0" err="1"/>
              <a:t>producton</a:t>
            </a:r>
            <a:r>
              <a:rPr lang="en-US" dirty="0"/>
              <a:t>: </a:t>
            </a:r>
            <a:r>
              <a:rPr lang="en-US" sz="1200" kern="1200" dirty="0">
                <a:solidFill>
                  <a:schemeClr val="tx1"/>
                </a:solidFill>
                <a:effectLst/>
                <a:latin typeface="+mn-lt"/>
                <a:ea typeface="+mn-ea"/>
                <a:cs typeface="+mn-cs"/>
              </a:rPr>
              <a:t>Synthetic biology is a valuable tool for the development of new compounds. With the new development of mega-startup companies within the field, many of the success stories have been related to compound production. Two key demonstrations of success involve the production of an antimalarial drug precursor (artemisinin), and spider silk, which are both from engineered yeast (Ro et al., 2006) (Service, 2017). Yeast have been a powerful bio-producer for much longer than rational genetic engineering has existed, however now they can serve as producers of many more compounds utilizing a very similar fermentation process. </a:t>
            </a:r>
          </a:p>
          <a:p>
            <a:endParaRPr lang="en-US" dirty="0"/>
          </a:p>
        </p:txBody>
      </p:sp>
      <p:sp>
        <p:nvSpPr>
          <p:cNvPr id="4" name="Slide Number Placeholder 3"/>
          <p:cNvSpPr>
            <a:spLocks noGrp="1"/>
          </p:cNvSpPr>
          <p:nvPr>
            <p:ph type="sldNum" sz="quarter" idx="10"/>
          </p:nvPr>
        </p:nvSpPr>
        <p:spPr/>
        <p:txBody>
          <a:bodyPr/>
          <a:lstStyle/>
          <a:p>
            <a:fld id="{4EC871D5-3B97-4A3A-9C37-D5C64EDDAA6D}" type="slidenum">
              <a:rPr lang="en-US" smtClean="0"/>
              <a:t>4</a:t>
            </a:fld>
            <a:endParaRPr lang="en-US"/>
          </a:p>
        </p:txBody>
      </p:sp>
    </p:spTree>
    <p:extLst>
      <p:ext uri="{BB962C8B-B14F-4D97-AF65-F5344CB8AC3E}">
        <p14:creationId xmlns:p14="http://schemas.microsoft.com/office/powerpoint/2010/main" val="150203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Parts which can regulate gene circuit activity are essential for producing a working gene circuit. Ideal regulators are versatile and have low off-target activity. Simple adjustments can allow for specific regulation of a desired target. As the molecular interactions within the cell are not insulated from each other, or simply connected with wires, chemical specificity often governs specific interactions between biological components (Lu et al., 2009). Implementation of specific molecular interactions allows for more complex genetic circuits, which allow for biological computing. Additionally, regulators need to be effective. When different expression states can be easily identified, a signal can be realistically passed through the circuit. A regulator which has high dynamic range, in this sense, should yield a substantial change in the target protein production. High dynamic range can be achieved with a light switch. The light switch (the regulator) controls the lightbulb (protein production) and allows for very discernable on and off states. However, in biological systems, the on and off states are often not as discernable as in electrical systems, therefore effective regulators are desired. Finally, an easy to implement regulator, or new genetic component, is modular, which can be quickly and easily introduced into a created circuit. The low availability of orthogonal and high dynamic range regulatory systems is limiting when attempting to create more complex multi-stage genetic circuits. This project looks to create a novel gene regulation system in a eukaryote host, </a:t>
            </a:r>
            <a:r>
              <a:rPr lang="en-US" sz="1200" i="1" kern="1200" dirty="0">
                <a:solidFill>
                  <a:schemeClr val="tx1"/>
                </a:solidFill>
                <a:effectLst/>
                <a:latin typeface="+mn-lt"/>
                <a:ea typeface="+mn-ea"/>
                <a:cs typeface="+mn-cs"/>
              </a:rPr>
              <a:t>S. cerevisiae, </a:t>
            </a:r>
            <a:r>
              <a:rPr lang="en-US" sz="1200" kern="1200" dirty="0">
                <a:solidFill>
                  <a:schemeClr val="tx1"/>
                </a:solidFill>
                <a:effectLst/>
                <a:latin typeface="+mn-lt"/>
                <a:ea typeface="+mn-ea"/>
                <a:cs typeface="+mn-cs"/>
              </a:rPr>
              <a:t>utilizing artificial introns and complementary </a:t>
            </a:r>
            <a:r>
              <a:rPr lang="en-US" sz="1200" i="1" kern="1200" dirty="0">
                <a:solidFill>
                  <a:schemeClr val="tx1"/>
                </a:solidFill>
                <a:effectLst/>
                <a:latin typeface="+mn-lt"/>
                <a:ea typeface="+mn-ea"/>
                <a:cs typeface="+mn-cs"/>
              </a:rPr>
              <a:t>trans</a:t>
            </a:r>
            <a:r>
              <a:rPr lang="en-US" sz="1200" kern="1200" dirty="0">
                <a:solidFill>
                  <a:schemeClr val="tx1"/>
                </a:solidFill>
                <a:effectLst/>
                <a:latin typeface="+mn-lt"/>
                <a:ea typeface="+mn-ea"/>
                <a:cs typeface="+mn-cs"/>
              </a:rPr>
              <a:t>-acting RNAs. </a:t>
            </a:r>
          </a:p>
          <a:p>
            <a:endParaRPr lang="en-US" dirty="0"/>
          </a:p>
        </p:txBody>
      </p:sp>
      <p:sp>
        <p:nvSpPr>
          <p:cNvPr id="4" name="Slide Number Placeholder 3"/>
          <p:cNvSpPr>
            <a:spLocks noGrp="1"/>
          </p:cNvSpPr>
          <p:nvPr>
            <p:ph type="sldNum" sz="quarter" idx="10"/>
          </p:nvPr>
        </p:nvSpPr>
        <p:spPr/>
        <p:txBody>
          <a:bodyPr/>
          <a:lstStyle/>
          <a:p>
            <a:fld id="{4EC871D5-3B97-4A3A-9C37-D5C64EDDAA6D}" type="slidenum">
              <a:rPr lang="en-US" smtClean="0"/>
              <a:t>5</a:t>
            </a:fld>
            <a:endParaRPr lang="en-US"/>
          </a:p>
        </p:txBody>
      </p:sp>
    </p:spTree>
    <p:extLst>
      <p:ext uri="{BB962C8B-B14F-4D97-AF65-F5344CB8AC3E}">
        <p14:creationId xmlns:p14="http://schemas.microsoft.com/office/powerpoint/2010/main" val="41930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871D5-3B97-4A3A-9C37-D5C64EDDAA6D}" type="slidenum">
              <a:rPr lang="en-US" smtClean="0"/>
              <a:t>8</a:t>
            </a:fld>
            <a:endParaRPr lang="en-US"/>
          </a:p>
        </p:txBody>
      </p:sp>
    </p:spTree>
    <p:extLst>
      <p:ext uri="{BB962C8B-B14F-4D97-AF65-F5344CB8AC3E}">
        <p14:creationId xmlns:p14="http://schemas.microsoft.com/office/powerpoint/2010/main" val="137513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871D5-3B97-4A3A-9C37-D5C64EDDAA6D}" type="slidenum">
              <a:rPr lang="en-US" smtClean="0"/>
              <a:t>9</a:t>
            </a:fld>
            <a:endParaRPr lang="en-US"/>
          </a:p>
        </p:txBody>
      </p:sp>
    </p:spTree>
    <p:extLst>
      <p:ext uri="{BB962C8B-B14F-4D97-AF65-F5344CB8AC3E}">
        <p14:creationId xmlns:p14="http://schemas.microsoft.com/office/powerpoint/2010/main" val="268042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941F77-231D-4BB8-9977-75972B993908}"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0740-1794-40DF-965C-E020D69B5FB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41F77-231D-4BB8-9977-75972B993908}"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169814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41F77-231D-4BB8-9977-75972B993908}"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392628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41F77-231D-4BB8-9977-75972B993908}"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195255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941F77-231D-4BB8-9977-75972B993908}"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0740-1794-40DF-965C-E020D69B5FB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8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41F77-231D-4BB8-9977-75972B993908}"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72896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41F77-231D-4BB8-9977-75972B993908}"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124410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41F77-231D-4BB8-9977-75972B993908}"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17527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941F77-231D-4BB8-9977-75972B993908}" type="datetimeFigureOut">
              <a:rPr lang="en-US" smtClean="0"/>
              <a:t>3/30/2018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393351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941F77-231D-4BB8-9977-75972B993908}" type="datetimeFigureOut">
              <a:rPr lang="en-US" smtClean="0"/>
              <a:t>3/30/2018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FB0740-1794-40DF-965C-E020D69B5FB0}" type="slidenum">
              <a:rPr lang="en-US" smtClean="0"/>
              <a:t>‹#›</a:t>
            </a:fld>
            <a:endParaRPr lang="en-US"/>
          </a:p>
        </p:txBody>
      </p:sp>
    </p:spTree>
    <p:extLst>
      <p:ext uri="{BB962C8B-B14F-4D97-AF65-F5344CB8AC3E}">
        <p14:creationId xmlns:p14="http://schemas.microsoft.com/office/powerpoint/2010/main" val="185326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941F77-231D-4BB8-9977-75972B993908}"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0740-1794-40DF-965C-E020D69B5FB0}" type="slidenum">
              <a:rPr lang="en-US" smtClean="0"/>
              <a:t>‹#›</a:t>
            </a:fld>
            <a:endParaRPr lang="en-US"/>
          </a:p>
        </p:txBody>
      </p:sp>
    </p:spTree>
    <p:extLst>
      <p:ext uri="{BB962C8B-B14F-4D97-AF65-F5344CB8AC3E}">
        <p14:creationId xmlns:p14="http://schemas.microsoft.com/office/powerpoint/2010/main" val="168847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941F77-231D-4BB8-9977-75972B993908}" type="datetimeFigureOut">
              <a:rPr lang="en-US" smtClean="0"/>
              <a:t>3/30/2018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BFB0740-1794-40DF-965C-E020D69B5FB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4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031A-BDD3-4F55-B72A-B4E7CC865952}"/>
              </a:ext>
            </a:extLst>
          </p:cNvPr>
          <p:cNvSpPr>
            <a:spLocks noGrp="1"/>
          </p:cNvSpPr>
          <p:nvPr>
            <p:ph type="ctrTitle"/>
          </p:nvPr>
        </p:nvSpPr>
        <p:spPr/>
        <p:txBody>
          <a:bodyPr>
            <a:normAutofit/>
          </a:bodyPr>
          <a:lstStyle/>
          <a:p>
            <a:r>
              <a:rPr lang="en-US" dirty="0"/>
              <a:t>Translation Regulation with Artificial Introns</a:t>
            </a:r>
          </a:p>
        </p:txBody>
      </p:sp>
      <p:sp>
        <p:nvSpPr>
          <p:cNvPr id="3" name="Subtitle 2">
            <a:extLst>
              <a:ext uri="{FF2B5EF4-FFF2-40B4-BE49-F238E27FC236}">
                <a16:creationId xmlns:a16="http://schemas.microsoft.com/office/drawing/2014/main" id="{18E132A0-2FFB-4B70-9F02-6E74D01448C0}"/>
              </a:ext>
            </a:extLst>
          </p:cNvPr>
          <p:cNvSpPr>
            <a:spLocks noGrp="1"/>
          </p:cNvSpPr>
          <p:nvPr>
            <p:ph type="subTitle" idx="1"/>
          </p:nvPr>
        </p:nvSpPr>
        <p:spPr>
          <a:xfrm>
            <a:off x="1152602" y="4455620"/>
            <a:ext cx="10058400" cy="1143000"/>
          </a:xfrm>
        </p:spPr>
        <p:txBody>
          <a:bodyPr>
            <a:normAutofit fontScale="85000" lnSpcReduction="20000"/>
          </a:bodyPr>
          <a:lstStyle/>
          <a:p>
            <a:r>
              <a:rPr lang="en-US" dirty="0"/>
              <a:t>Brandon Dorr, Kylie Standage-</a:t>
            </a:r>
            <a:r>
              <a:rPr lang="en-US" dirty="0" err="1"/>
              <a:t>Beier</a:t>
            </a:r>
            <a:r>
              <a:rPr lang="en-US" dirty="0"/>
              <a:t>, Xiao Wang Ph.D.</a:t>
            </a:r>
          </a:p>
          <a:p>
            <a:r>
              <a:rPr lang="en-US" dirty="0"/>
              <a:t>School of Biological and Health Systems Engineering</a:t>
            </a:r>
          </a:p>
          <a:p>
            <a:r>
              <a:rPr lang="en-US" dirty="0"/>
              <a:t>4/14/2018</a:t>
            </a:r>
          </a:p>
        </p:txBody>
      </p:sp>
    </p:spTree>
    <p:extLst>
      <p:ext uri="{BB962C8B-B14F-4D97-AF65-F5344CB8AC3E}">
        <p14:creationId xmlns:p14="http://schemas.microsoft.com/office/powerpoint/2010/main" val="236130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A24C-D6C3-4364-ACCD-43B3743B95A8}"/>
              </a:ext>
            </a:extLst>
          </p:cNvPr>
          <p:cNvSpPr>
            <a:spLocks noGrp="1"/>
          </p:cNvSpPr>
          <p:nvPr>
            <p:ph type="title"/>
          </p:nvPr>
        </p:nvSpPr>
        <p:spPr/>
        <p:txBody>
          <a:bodyPr>
            <a:normAutofit/>
          </a:bodyPr>
          <a:lstStyle/>
          <a:p>
            <a:r>
              <a:rPr lang="en-US" sz="3600" dirty="0"/>
              <a:t>Temperature Sensitivity of Intron Splicing Inhibition</a:t>
            </a:r>
          </a:p>
        </p:txBody>
      </p:sp>
      <p:sp>
        <p:nvSpPr>
          <p:cNvPr id="3" name="Content Placeholder 2">
            <a:extLst>
              <a:ext uri="{FF2B5EF4-FFF2-40B4-BE49-F238E27FC236}">
                <a16:creationId xmlns:a16="http://schemas.microsoft.com/office/drawing/2014/main" id="{887041AE-8684-4876-975A-F815C50A41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DD2544-2304-4BF3-BBC5-7227069F4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03608"/>
            <a:ext cx="7315200" cy="4114800"/>
          </a:xfrm>
          <a:prstGeom prst="rect">
            <a:avLst/>
          </a:prstGeom>
        </p:spPr>
      </p:pic>
      <p:pic>
        <p:nvPicPr>
          <p:cNvPr id="5" name="Graphic 4" descr="Bar chart">
            <a:extLst>
              <a:ext uri="{FF2B5EF4-FFF2-40B4-BE49-F238E27FC236}">
                <a16:creationId xmlns:a16="http://schemas.microsoft.com/office/drawing/2014/main" id="{74356BD0-9513-4F2A-8199-6E6FBF45A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280646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60C1-22BE-43FA-9341-C3C439085B34}"/>
              </a:ext>
            </a:extLst>
          </p:cNvPr>
          <p:cNvSpPr>
            <a:spLocks noGrp="1"/>
          </p:cNvSpPr>
          <p:nvPr>
            <p:ph type="title"/>
          </p:nvPr>
        </p:nvSpPr>
        <p:spPr/>
        <p:txBody>
          <a:bodyPr>
            <a:normAutofit/>
          </a:bodyPr>
          <a:lstStyle/>
          <a:p>
            <a:r>
              <a:rPr lang="en-US" sz="3600" dirty="0"/>
              <a:t>Temperature Sensitivity of Intron Splicing Inhibition</a:t>
            </a:r>
          </a:p>
        </p:txBody>
      </p:sp>
      <p:pic>
        <p:nvPicPr>
          <p:cNvPr id="14" name="Graphic 13" descr="Bar chart">
            <a:extLst>
              <a:ext uri="{FF2B5EF4-FFF2-40B4-BE49-F238E27FC236}">
                <a16:creationId xmlns:a16="http://schemas.microsoft.com/office/drawing/2014/main" id="{22A223A8-2D41-4A07-A668-31B3FC7A5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144380"/>
            <a:ext cx="914400" cy="914400"/>
          </a:xfrm>
          <a:prstGeom prst="rect">
            <a:avLst/>
          </a:prstGeom>
        </p:spPr>
      </p:pic>
      <p:pic>
        <p:nvPicPr>
          <p:cNvPr id="15" name="Picture 14" descr="A screenshot of a cell phone&#10;&#10;Description generated with high confidence">
            <a:extLst>
              <a:ext uri="{FF2B5EF4-FFF2-40B4-BE49-F238E27FC236}">
                <a16:creationId xmlns:a16="http://schemas.microsoft.com/office/drawing/2014/main" id="{02FC0A0A-8AFD-42EC-8C91-9572052C7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614" y="1868212"/>
            <a:ext cx="5661134" cy="4245851"/>
          </a:xfrm>
          <a:prstGeom prst="rect">
            <a:avLst/>
          </a:prstGeom>
        </p:spPr>
      </p:pic>
      <p:sp>
        <p:nvSpPr>
          <p:cNvPr id="36" name="Arrow: Right 35">
            <a:extLst>
              <a:ext uri="{FF2B5EF4-FFF2-40B4-BE49-F238E27FC236}">
                <a16:creationId xmlns:a16="http://schemas.microsoft.com/office/drawing/2014/main" id="{C5C68237-4F89-4676-81B7-8224CF6FBF79}"/>
              </a:ext>
            </a:extLst>
          </p:cNvPr>
          <p:cNvSpPr/>
          <p:nvPr/>
        </p:nvSpPr>
        <p:spPr>
          <a:xfrm>
            <a:off x="189185" y="5227231"/>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37" name="Rectangle 36">
            <a:extLst>
              <a:ext uri="{FF2B5EF4-FFF2-40B4-BE49-F238E27FC236}">
                <a16:creationId xmlns:a16="http://schemas.microsoft.com/office/drawing/2014/main" id="{F75283F8-48EC-4F6F-B8DB-2D4A81CAAFD2}"/>
              </a:ext>
            </a:extLst>
          </p:cNvPr>
          <p:cNvSpPr/>
          <p:nvPr/>
        </p:nvSpPr>
        <p:spPr>
          <a:xfrm>
            <a:off x="1555531" y="5227231"/>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sp>
        <p:nvSpPr>
          <p:cNvPr id="38" name="TextBox 37">
            <a:extLst>
              <a:ext uri="{FF2B5EF4-FFF2-40B4-BE49-F238E27FC236}">
                <a16:creationId xmlns:a16="http://schemas.microsoft.com/office/drawing/2014/main" id="{CD9AA30E-1927-4B34-A935-CD877357DBB4}"/>
              </a:ext>
            </a:extLst>
          </p:cNvPr>
          <p:cNvSpPr txBox="1"/>
          <p:nvPr/>
        </p:nvSpPr>
        <p:spPr>
          <a:xfrm>
            <a:off x="0" y="6025053"/>
            <a:ext cx="2120068" cy="369332"/>
          </a:xfrm>
          <a:prstGeom prst="rect">
            <a:avLst/>
          </a:prstGeom>
          <a:noFill/>
        </p:spPr>
        <p:txBody>
          <a:bodyPr wrap="none" rtlCol="0">
            <a:spAutoFit/>
          </a:bodyPr>
          <a:lstStyle/>
          <a:p>
            <a:r>
              <a:rPr lang="en-US" dirty="0"/>
              <a:t>*AI = Artificial Intron</a:t>
            </a:r>
          </a:p>
        </p:txBody>
      </p:sp>
      <p:grpSp>
        <p:nvGrpSpPr>
          <p:cNvPr id="39" name="Group 38">
            <a:extLst>
              <a:ext uri="{FF2B5EF4-FFF2-40B4-BE49-F238E27FC236}">
                <a16:creationId xmlns:a16="http://schemas.microsoft.com/office/drawing/2014/main" id="{FCDD0A39-1935-4C0F-BCF2-9FF67CDBE663}"/>
              </a:ext>
            </a:extLst>
          </p:cNvPr>
          <p:cNvGrpSpPr/>
          <p:nvPr/>
        </p:nvGrpSpPr>
        <p:grpSpPr>
          <a:xfrm>
            <a:off x="189186" y="1817502"/>
            <a:ext cx="5644056" cy="809117"/>
            <a:chOff x="189186" y="1817502"/>
            <a:chExt cx="5644056" cy="809117"/>
          </a:xfrm>
        </p:grpSpPr>
        <p:sp>
          <p:nvSpPr>
            <p:cNvPr id="40" name="Arrow: Right 39">
              <a:extLst>
                <a:ext uri="{FF2B5EF4-FFF2-40B4-BE49-F238E27FC236}">
                  <a16:creationId xmlns:a16="http://schemas.microsoft.com/office/drawing/2014/main" id="{0BCE6A14-6A67-446E-B828-9EFA95EDC7E5}"/>
                </a:ext>
              </a:extLst>
            </p:cNvPr>
            <p:cNvSpPr/>
            <p:nvPr/>
          </p:nvSpPr>
          <p:spPr>
            <a:xfrm>
              <a:off x="189186" y="2169419"/>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41" name="Rectangle 40">
              <a:extLst>
                <a:ext uri="{FF2B5EF4-FFF2-40B4-BE49-F238E27FC236}">
                  <a16:creationId xmlns:a16="http://schemas.microsoft.com/office/drawing/2014/main" id="{CEE73DD7-6EF8-40DA-B8E9-FEFD345C1DFE}"/>
                </a:ext>
              </a:extLst>
            </p:cNvPr>
            <p:cNvSpPr/>
            <p:nvPr/>
          </p:nvSpPr>
          <p:spPr>
            <a:xfrm>
              <a:off x="1555531" y="2169419"/>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a:t>
              </a:r>
            </a:p>
          </p:txBody>
        </p:sp>
        <p:sp>
          <p:nvSpPr>
            <p:cNvPr id="42" name="Rectangle 41">
              <a:extLst>
                <a:ext uri="{FF2B5EF4-FFF2-40B4-BE49-F238E27FC236}">
                  <a16:creationId xmlns:a16="http://schemas.microsoft.com/office/drawing/2014/main" id="{A0FCA675-521A-45D0-9E9D-97A477024F70}"/>
                </a:ext>
              </a:extLst>
            </p:cNvPr>
            <p:cNvSpPr/>
            <p:nvPr/>
          </p:nvSpPr>
          <p:spPr>
            <a:xfrm>
              <a:off x="3153104" y="2169419"/>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43" name="Picture 42" descr="A close up of a logo&#10;&#10;Description generated with very high confidence">
              <a:extLst>
                <a:ext uri="{FF2B5EF4-FFF2-40B4-BE49-F238E27FC236}">
                  <a16:creationId xmlns:a16="http://schemas.microsoft.com/office/drawing/2014/main" id="{C77DB33E-975B-4522-B87B-8D6771E2E3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29" r="73569" b="70657"/>
            <a:stretch/>
          </p:blipFill>
          <p:spPr bwMode="auto">
            <a:xfrm>
              <a:off x="2092665" y="1817502"/>
              <a:ext cx="418200" cy="296007"/>
            </a:xfrm>
            <a:prstGeom prst="rect">
              <a:avLst/>
            </a:prstGeom>
            <a:ln>
              <a:noFill/>
            </a:ln>
            <a:extLst>
              <a:ext uri="{53640926-AAD7-44D8-BBD7-CCE9431645EC}">
                <a14:shadowObscured xmlns:a14="http://schemas.microsoft.com/office/drawing/2010/main"/>
              </a:ext>
            </a:extLst>
          </p:spPr>
        </p:pic>
      </p:grpSp>
      <p:grpSp>
        <p:nvGrpSpPr>
          <p:cNvPr id="44" name="Group 43">
            <a:extLst>
              <a:ext uri="{FF2B5EF4-FFF2-40B4-BE49-F238E27FC236}">
                <a16:creationId xmlns:a16="http://schemas.microsoft.com/office/drawing/2014/main" id="{0F6188C8-3F1C-4F25-B808-A5C1A11958AD}"/>
              </a:ext>
            </a:extLst>
          </p:cNvPr>
          <p:cNvGrpSpPr/>
          <p:nvPr/>
        </p:nvGrpSpPr>
        <p:grpSpPr>
          <a:xfrm>
            <a:off x="189185" y="2874665"/>
            <a:ext cx="5644057" cy="771225"/>
            <a:chOff x="189185" y="2874665"/>
            <a:chExt cx="5644057" cy="771225"/>
          </a:xfrm>
        </p:grpSpPr>
        <p:sp>
          <p:nvSpPr>
            <p:cNvPr id="45" name="Arrow: Right 44">
              <a:extLst>
                <a:ext uri="{FF2B5EF4-FFF2-40B4-BE49-F238E27FC236}">
                  <a16:creationId xmlns:a16="http://schemas.microsoft.com/office/drawing/2014/main" id="{554CD1D2-E66F-4AC5-A71C-02CB7EE3A6FB}"/>
                </a:ext>
              </a:extLst>
            </p:cNvPr>
            <p:cNvSpPr/>
            <p:nvPr/>
          </p:nvSpPr>
          <p:spPr>
            <a:xfrm>
              <a:off x="189185" y="3188690"/>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46" name="Rectangle 45">
              <a:extLst>
                <a:ext uri="{FF2B5EF4-FFF2-40B4-BE49-F238E27FC236}">
                  <a16:creationId xmlns:a16="http://schemas.microsoft.com/office/drawing/2014/main" id="{6295B137-8FF7-4E95-934D-6BECC5FE2D53}"/>
                </a:ext>
              </a:extLst>
            </p:cNvPr>
            <p:cNvSpPr/>
            <p:nvPr/>
          </p:nvSpPr>
          <p:spPr>
            <a:xfrm>
              <a:off x="1555531" y="3188690"/>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Hairpin AI</a:t>
              </a:r>
            </a:p>
          </p:txBody>
        </p:sp>
        <p:sp>
          <p:nvSpPr>
            <p:cNvPr id="47" name="Rectangle 46">
              <a:extLst>
                <a:ext uri="{FF2B5EF4-FFF2-40B4-BE49-F238E27FC236}">
                  <a16:creationId xmlns:a16="http://schemas.microsoft.com/office/drawing/2014/main" id="{F91883FC-E57F-40B3-8303-B736C54E2BC8}"/>
                </a:ext>
              </a:extLst>
            </p:cNvPr>
            <p:cNvSpPr/>
            <p:nvPr/>
          </p:nvSpPr>
          <p:spPr>
            <a:xfrm>
              <a:off x="3153104" y="3188690"/>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48" name="Picture 47" descr="A close up of a logo&#10;&#10;Description generated with very high confidence">
              <a:extLst>
                <a:ext uri="{FF2B5EF4-FFF2-40B4-BE49-F238E27FC236}">
                  <a16:creationId xmlns:a16="http://schemas.microsoft.com/office/drawing/2014/main" id="{63F63FAE-B4C6-494A-92D5-855EF7E69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15" t="34522" r="73569" b="36971"/>
            <a:stretch/>
          </p:blipFill>
          <p:spPr bwMode="auto">
            <a:xfrm>
              <a:off x="2097312" y="2874665"/>
              <a:ext cx="408906" cy="287428"/>
            </a:xfrm>
            <a:prstGeom prst="rect">
              <a:avLst/>
            </a:prstGeom>
            <a:ln>
              <a:noFill/>
            </a:ln>
            <a:extLst>
              <a:ext uri="{53640926-AAD7-44D8-BBD7-CCE9431645EC}">
                <a14:shadowObscured xmlns:a14="http://schemas.microsoft.com/office/drawing/2010/main"/>
              </a:ext>
            </a:extLst>
          </p:spPr>
        </p:pic>
      </p:grpSp>
      <p:grpSp>
        <p:nvGrpSpPr>
          <p:cNvPr id="49" name="Group 48">
            <a:extLst>
              <a:ext uri="{FF2B5EF4-FFF2-40B4-BE49-F238E27FC236}">
                <a16:creationId xmlns:a16="http://schemas.microsoft.com/office/drawing/2014/main" id="{72B48DDD-7FB3-4A24-8007-A2FE6D75B173}"/>
              </a:ext>
            </a:extLst>
          </p:cNvPr>
          <p:cNvGrpSpPr/>
          <p:nvPr/>
        </p:nvGrpSpPr>
        <p:grpSpPr>
          <a:xfrm>
            <a:off x="189184" y="3908251"/>
            <a:ext cx="5644058" cy="756910"/>
            <a:chOff x="189184" y="3908251"/>
            <a:chExt cx="5644058" cy="756910"/>
          </a:xfrm>
        </p:grpSpPr>
        <p:sp>
          <p:nvSpPr>
            <p:cNvPr id="50" name="Arrow: Right 49">
              <a:extLst>
                <a:ext uri="{FF2B5EF4-FFF2-40B4-BE49-F238E27FC236}">
                  <a16:creationId xmlns:a16="http://schemas.microsoft.com/office/drawing/2014/main" id="{8E15603B-3CD1-4641-B343-34253E628746}"/>
                </a:ext>
              </a:extLst>
            </p:cNvPr>
            <p:cNvSpPr/>
            <p:nvPr/>
          </p:nvSpPr>
          <p:spPr>
            <a:xfrm>
              <a:off x="189184" y="4207961"/>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51" name="Rectangle 50">
              <a:extLst>
                <a:ext uri="{FF2B5EF4-FFF2-40B4-BE49-F238E27FC236}">
                  <a16:creationId xmlns:a16="http://schemas.microsoft.com/office/drawing/2014/main" id="{647C99D7-A1A6-41AF-9DD9-8658E99155D7}"/>
                </a:ext>
              </a:extLst>
            </p:cNvPr>
            <p:cNvSpPr/>
            <p:nvPr/>
          </p:nvSpPr>
          <p:spPr>
            <a:xfrm>
              <a:off x="1555531" y="4207961"/>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Hairpin AI</a:t>
              </a:r>
            </a:p>
          </p:txBody>
        </p:sp>
        <p:sp>
          <p:nvSpPr>
            <p:cNvPr id="52" name="Rectangle 51">
              <a:extLst>
                <a:ext uri="{FF2B5EF4-FFF2-40B4-BE49-F238E27FC236}">
                  <a16:creationId xmlns:a16="http://schemas.microsoft.com/office/drawing/2014/main" id="{1E25F890-0B2C-48AA-999B-06CF859769D3}"/>
                </a:ext>
              </a:extLst>
            </p:cNvPr>
            <p:cNvSpPr/>
            <p:nvPr/>
          </p:nvSpPr>
          <p:spPr>
            <a:xfrm>
              <a:off x="3153104" y="4207961"/>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53" name="Picture 52" descr="A close up of a logo&#10;&#10;Description generated with very high confidence">
              <a:extLst>
                <a:ext uri="{FF2B5EF4-FFF2-40B4-BE49-F238E27FC236}">
                  <a16:creationId xmlns:a16="http://schemas.microsoft.com/office/drawing/2014/main" id="{A18F67A9-73C7-49AA-99F5-56C1F1079B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99" t="34583" r="47874" b="36937"/>
            <a:stretch/>
          </p:blipFill>
          <p:spPr bwMode="auto">
            <a:xfrm>
              <a:off x="2079798" y="3908251"/>
              <a:ext cx="443935" cy="287428"/>
            </a:xfrm>
            <a:prstGeom prst="rect">
              <a:avLst/>
            </a:prstGeom>
            <a:ln>
              <a:noFill/>
            </a:ln>
            <a:extLst>
              <a:ext uri="{53640926-AAD7-44D8-BBD7-CCE9431645EC}">
                <a14:shadowObscured xmlns:a14="http://schemas.microsoft.com/office/drawing/2010/main"/>
              </a:ext>
            </a:extLst>
          </p:spPr>
        </p:pic>
      </p:grpSp>
      <p:sp>
        <p:nvSpPr>
          <p:cNvPr id="54" name="Rectangle 53">
            <a:extLst>
              <a:ext uri="{FF2B5EF4-FFF2-40B4-BE49-F238E27FC236}">
                <a16:creationId xmlns:a16="http://schemas.microsoft.com/office/drawing/2014/main" id="{076B6522-6AAF-481E-8A49-4BA16550F374}"/>
              </a:ext>
            </a:extLst>
          </p:cNvPr>
          <p:cNvSpPr/>
          <p:nvPr/>
        </p:nvSpPr>
        <p:spPr>
          <a:xfrm>
            <a:off x="6955343" y="5726658"/>
            <a:ext cx="9144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a:t>
            </a:r>
          </a:p>
        </p:txBody>
      </p:sp>
      <p:sp>
        <p:nvSpPr>
          <p:cNvPr id="55" name="Rectangle 54">
            <a:extLst>
              <a:ext uri="{FF2B5EF4-FFF2-40B4-BE49-F238E27FC236}">
                <a16:creationId xmlns:a16="http://schemas.microsoft.com/office/drawing/2014/main" id="{27F51317-168B-4A0C-A5BF-2E969FD916B8}"/>
              </a:ext>
            </a:extLst>
          </p:cNvPr>
          <p:cNvSpPr/>
          <p:nvPr/>
        </p:nvSpPr>
        <p:spPr>
          <a:xfrm>
            <a:off x="8051656" y="5726658"/>
            <a:ext cx="9144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Hairpin</a:t>
            </a:r>
          </a:p>
        </p:txBody>
      </p:sp>
      <p:sp>
        <p:nvSpPr>
          <p:cNvPr id="56" name="Rectangle 55">
            <a:extLst>
              <a:ext uri="{FF2B5EF4-FFF2-40B4-BE49-F238E27FC236}">
                <a16:creationId xmlns:a16="http://schemas.microsoft.com/office/drawing/2014/main" id="{C5841703-EA7F-4568-B046-0CB696A50436}"/>
              </a:ext>
            </a:extLst>
          </p:cNvPr>
          <p:cNvSpPr/>
          <p:nvPr/>
        </p:nvSpPr>
        <p:spPr>
          <a:xfrm>
            <a:off x="9147969" y="5726658"/>
            <a:ext cx="9144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Hairpin</a:t>
            </a:r>
          </a:p>
        </p:txBody>
      </p:sp>
      <p:sp>
        <p:nvSpPr>
          <p:cNvPr id="57" name="Rectangle 56">
            <a:extLst>
              <a:ext uri="{FF2B5EF4-FFF2-40B4-BE49-F238E27FC236}">
                <a16:creationId xmlns:a16="http://schemas.microsoft.com/office/drawing/2014/main" id="{5CBEDA4D-0112-4947-A4A6-0C2F5A47A745}"/>
              </a:ext>
            </a:extLst>
          </p:cNvPr>
          <p:cNvSpPr/>
          <p:nvPr/>
        </p:nvSpPr>
        <p:spPr>
          <a:xfrm>
            <a:off x="10244283" y="5726658"/>
            <a:ext cx="914400"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spTree>
    <p:extLst>
      <p:ext uri="{BB962C8B-B14F-4D97-AF65-F5344CB8AC3E}">
        <p14:creationId xmlns:p14="http://schemas.microsoft.com/office/powerpoint/2010/main" val="107915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033F-8D2C-431D-92B6-1160A6E542CD}"/>
              </a:ext>
            </a:extLst>
          </p:cNvPr>
          <p:cNvSpPr>
            <a:spLocks noGrp="1"/>
          </p:cNvSpPr>
          <p:nvPr>
            <p:ph type="title"/>
          </p:nvPr>
        </p:nvSpPr>
        <p:spPr/>
        <p:txBody>
          <a:bodyPr/>
          <a:lstStyle/>
          <a:p>
            <a:r>
              <a:rPr lang="en-US" dirty="0"/>
              <a:t>Logic AND Gate Functionality</a:t>
            </a:r>
          </a:p>
        </p:txBody>
      </p:sp>
      <p:pic>
        <p:nvPicPr>
          <p:cNvPr id="4" name="Picture 3">
            <a:extLst>
              <a:ext uri="{FF2B5EF4-FFF2-40B4-BE49-F238E27FC236}">
                <a16:creationId xmlns:a16="http://schemas.microsoft.com/office/drawing/2014/main" id="{6A7E0C4A-AD8C-4AA4-BC56-6CC81FD95E43}"/>
              </a:ext>
            </a:extLst>
          </p:cNvPr>
          <p:cNvPicPr>
            <a:picLocks noChangeAspect="1"/>
          </p:cNvPicPr>
          <p:nvPr/>
        </p:nvPicPr>
        <p:blipFill rotWithShape="1">
          <a:blip r:embed="rId2">
            <a:extLst>
              <a:ext uri="{28A0092B-C50C-407E-A947-70E740481C1C}">
                <a14:useLocalDpi xmlns:a14="http://schemas.microsoft.com/office/drawing/2010/main" val="0"/>
              </a:ext>
            </a:extLst>
          </a:blip>
          <a:srcRect l="7317" t="11415" r="10013" b="16667"/>
          <a:stretch/>
        </p:blipFill>
        <p:spPr bwMode="auto">
          <a:xfrm>
            <a:off x="1889469" y="1872404"/>
            <a:ext cx="8413062" cy="4114800"/>
          </a:xfrm>
          <a:prstGeom prst="rect">
            <a:avLst/>
          </a:prstGeom>
          <a:noFill/>
          <a:ln>
            <a:noFill/>
          </a:ln>
          <a:extLst>
            <a:ext uri="{53640926-AAD7-44D8-BBD7-CCE9431645EC}">
              <a14:shadowObscured xmlns:a14="http://schemas.microsoft.com/office/drawing/2010/main"/>
            </a:ext>
          </a:extLst>
        </p:spPr>
      </p:pic>
      <p:pic>
        <p:nvPicPr>
          <p:cNvPr id="5" name="Graphic 4" descr="Bar chart">
            <a:extLst>
              <a:ext uri="{FF2B5EF4-FFF2-40B4-BE49-F238E27FC236}">
                <a16:creationId xmlns:a16="http://schemas.microsoft.com/office/drawing/2014/main" id="{581AE5E4-A72A-43AA-A8A5-E670E3929A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144380"/>
            <a:ext cx="914400" cy="914400"/>
          </a:xfrm>
          <a:prstGeom prst="rect">
            <a:avLst/>
          </a:prstGeom>
        </p:spPr>
      </p:pic>
      <p:pic>
        <p:nvPicPr>
          <p:cNvPr id="6" name="Picture 5">
            <a:extLst>
              <a:ext uri="{FF2B5EF4-FFF2-40B4-BE49-F238E27FC236}">
                <a16:creationId xmlns:a16="http://schemas.microsoft.com/office/drawing/2014/main" id="{7E0F1540-8CC1-4EFB-9100-433A935D2B50}"/>
              </a:ext>
            </a:extLst>
          </p:cNvPr>
          <p:cNvPicPr>
            <a:picLocks noChangeAspect="1"/>
          </p:cNvPicPr>
          <p:nvPr/>
        </p:nvPicPr>
        <p:blipFill rotWithShape="1">
          <a:blip r:embed="rId2">
            <a:extLst>
              <a:ext uri="{28A0092B-C50C-407E-A947-70E740481C1C}">
                <a14:useLocalDpi xmlns:a14="http://schemas.microsoft.com/office/drawing/2010/main" val="0"/>
              </a:ext>
            </a:extLst>
          </a:blip>
          <a:srcRect l="22279" t="11415" r="52846" b="65966"/>
          <a:stretch/>
        </p:blipFill>
        <p:spPr bwMode="auto">
          <a:xfrm>
            <a:off x="5935134" y="1989667"/>
            <a:ext cx="4766733" cy="286137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8AAC859-21D6-4906-ACCF-D47883789956}"/>
              </a:ext>
            </a:extLst>
          </p:cNvPr>
          <p:cNvPicPr>
            <a:picLocks noChangeAspect="1"/>
          </p:cNvPicPr>
          <p:nvPr/>
        </p:nvPicPr>
        <p:blipFill rotWithShape="1">
          <a:blip r:embed="rId2">
            <a:extLst>
              <a:ext uri="{28A0092B-C50C-407E-A947-70E740481C1C}">
                <a14:useLocalDpi xmlns:a14="http://schemas.microsoft.com/office/drawing/2010/main" val="0"/>
              </a:ext>
            </a:extLst>
          </a:blip>
          <a:srcRect l="22279" t="11415" r="52846" b="65966"/>
          <a:stretch/>
        </p:blipFill>
        <p:spPr bwMode="auto">
          <a:xfrm>
            <a:off x="5181601" y="4851042"/>
            <a:ext cx="5120930" cy="1253425"/>
          </a:xfrm>
          <a:prstGeom prst="rect">
            <a:avLst/>
          </a:prstGeom>
          <a:noFill/>
          <a:ln>
            <a:noFill/>
          </a:ln>
          <a:extLst>
            <a:ext uri="{53640926-AAD7-44D8-BBD7-CCE9431645EC}">
              <a14:shadowObscured xmlns:a14="http://schemas.microsoft.com/office/drawing/2010/main"/>
            </a:ext>
          </a:extLst>
        </p:spPr>
      </p:pic>
      <p:pic>
        <p:nvPicPr>
          <p:cNvPr id="10" name="Picture 9" descr="A close up of a logo&#10;&#10;Description generated with high confidence">
            <a:extLst>
              <a:ext uri="{FF2B5EF4-FFF2-40B4-BE49-F238E27FC236}">
                <a16:creationId xmlns:a16="http://schemas.microsoft.com/office/drawing/2014/main" id="{9AD5665E-EEDE-46E0-A00C-63912551E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264" y="1820154"/>
            <a:ext cx="4876800" cy="3657600"/>
          </a:xfrm>
          <a:prstGeom prst="rect">
            <a:avLst/>
          </a:prstGeom>
        </p:spPr>
      </p:pic>
      <p:graphicFrame>
        <p:nvGraphicFramePr>
          <p:cNvPr id="11" name="Table 10">
            <a:extLst>
              <a:ext uri="{FF2B5EF4-FFF2-40B4-BE49-F238E27FC236}">
                <a16:creationId xmlns:a16="http://schemas.microsoft.com/office/drawing/2014/main" id="{3AA83C6B-83C1-4B3F-BAB4-06F6A1C318B0}"/>
              </a:ext>
            </a:extLst>
          </p:cNvPr>
          <p:cNvGraphicFramePr>
            <a:graphicFrameLocks noGrp="1"/>
          </p:cNvGraphicFramePr>
          <p:nvPr>
            <p:extLst>
              <p:ext uri="{D42A27DB-BD31-4B8C-83A1-F6EECF244321}">
                <p14:modId xmlns:p14="http://schemas.microsoft.com/office/powerpoint/2010/main" val="1483539883"/>
              </p:ext>
            </p:extLst>
          </p:nvPr>
        </p:nvGraphicFramePr>
        <p:xfrm>
          <a:off x="5020733" y="5158564"/>
          <a:ext cx="5658560" cy="1112520"/>
        </p:xfrm>
        <a:graphic>
          <a:graphicData uri="http://schemas.openxmlformats.org/drawingml/2006/table">
            <a:tbl>
              <a:tblPr firstRow="1" bandRow="1">
                <a:tableStyleId>{6E25E649-3F16-4E02-A733-19D2CDBF48F0}</a:tableStyleId>
              </a:tblPr>
              <a:tblGrid>
                <a:gridCol w="1794934">
                  <a:extLst>
                    <a:ext uri="{9D8B030D-6E8A-4147-A177-3AD203B41FA5}">
                      <a16:colId xmlns:a16="http://schemas.microsoft.com/office/drawing/2014/main" val="620564290"/>
                    </a:ext>
                  </a:extLst>
                </a:gridCol>
                <a:gridCol w="1255060">
                  <a:extLst>
                    <a:ext uri="{9D8B030D-6E8A-4147-A177-3AD203B41FA5}">
                      <a16:colId xmlns:a16="http://schemas.microsoft.com/office/drawing/2014/main" val="525870765"/>
                    </a:ext>
                  </a:extLst>
                </a:gridCol>
                <a:gridCol w="1268006">
                  <a:extLst>
                    <a:ext uri="{9D8B030D-6E8A-4147-A177-3AD203B41FA5}">
                      <a16:colId xmlns:a16="http://schemas.microsoft.com/office/drawing/2014/main" val="1459187112"/>
                    </a:ext>
                  </a:extLst>
                </a:gridCol>
                <a:gridCol w="1340560">
                  <a:extLst>
                    <a:ext uri="{9D8B030D-6E8A-4147-A177-3AD203B41FA5}">
                      <a16:colId xmlns:a16="http://schemas.microsoft.com/office/drawing/2014/main" val="3667471674"/>
                    </a:ext>
                  </a:extLst>
                </a:gridCol>
              </a:tblGrid>
              <a:tr h="370840">
                <a:tc>
                  <a:txBody>
                    <a:bodyPr/>
                    <a:lstStyle/>
                    <a:p>
                      <a:r>
                        <a:rPr lang="en-US" dirty="0"/>
                        <a:t>Input</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36702882"/>
                  </a:ext>
                </a:extLst>
              </a:tr>
              <a:tr h="370840">
                <a:tc>
                  <a:txBody>
                    <a:bodyPr/>
                    <a:lstStyle/>
                    <a:p>
                      <a:r>
                        <a:rPr lang="en-US" dirty="0"/>
                        <a:t>Temperature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470312622"/>
                  </a:ext>
                </a:extLst>
              </a:tr>
              <a:tr h="370840">
                <a:tc>
                  <a:txBody>
                    <a:bodyPr/>
                    <a:lstStyle/>
                    <a:p>
                      <a:r>
                        <a:rPr lang="en-US" dirty="0"/>
                        <a:t>Galactose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283283374"/>
                  </a:ext>
                </a:extLst>
              </a:tr>
            </a:tbl>
          </a:graphicData>
        </a:graphic>
      </p:graphicFrame>
    </p:spTree>
    <p:extLst>
      <p:ext uri="{BB962C8B-B14F-4D97-AF65-F5344CB8AC3E}">
        <p14:creationId xmlns:p14="http://schemas.microsoft.com/office/powerpoint/2010/main" val="324290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FE778-1D8C-432B-BF9F-CD76666F04E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0D7583B-EFC0-4C6A-A1F5-BCCAEA3DB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13468"/>
            <a:ext cx="7315200" cy="4114800"/>
          </a:xfrm>
          <a:prstGeom prst="rect">
            <a:avLst/>
          </a:prstGeom>
        </p:spPr>
      </p:pic>
      <p:sp>
        <p:nvSpPr>
          <p:cNvPr id="7" name="Title 1">
            <a:extLst>
              <a:ext uri="{FF2B5EF4-FFF2-40B4-BE49-F238E27FC236}">
                <a16:creationId xmlns:a16="http://schemas.microsoft.com/office/drawing/2014/main" id="{84EA1A7B-6684-41C5-B558-15E82B544922}"/>
              </a:ext>
            </a:extLst>
          </p:cNvPr>
          <p:cNvSpPr>
            <a:spLocks noGrp="1"/>
          </p:cNvSpPr>
          <p:nvPr>
            <p:ph type="title"/>
          </p:nvPr>
        </p:nvSpPr>
        <p:spPr>
          <a:xfrm>
            <a:off x="1097280" y="286603"/>
            <a:ext cx="10218420" cy="1450757"/>
          </a:xfrm>
        </p:spPr>
        <p:txBody>
          <a:bodyPr>
            <a:normAutofit/>
          </a:bodyPr>
          <a:lstStyle/>
          <a:p>
            <a:r>
              <a:rPr lang="en-US" sz="3600" dirty="0"/>
              <a:t>Future Steps: </a:t>
            </a:r>
            <a:r>
              <a:rPr lang="en-US" sz="3600" i="1" dirty="0"/>
              <a:t>trans</a:t>
            </a:r>
            <a:r>
              <a:rPr lang="en-US" sz="3600" dirty="0"/>
              <a:t>-acting RNAs to control intron splicing </a:t>
            </a:r>
          </a:p>
        </p:txBody>
      </p:sp>
      <p:pic>
        <p:nvPicPr>
          <p:cNvPr id="6" name="Graphic 5" descr="List">
            <a:extLst>
              <a:ext uri="{FF2B5EF4-FFF2-40B4-BE49-F238E27FC236}">
                <a16:creationId xmlns:a16="http://schemas.microsoft.com/office/drawing/2014/main" id="{6D70D6BE-A0E6-487E-8AC0-7F1DC5EA4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136971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7F82259-6DC6-40BE-84AB-3D4BDA5376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394"/>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1354F6-7F92-40AE-A769-AC17DBD95E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44B207C-AE62-4FA8-B469-5E0EDADF80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D8969DA3-1975-44C7-B7ED-053710F9452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25071"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83DEAAD-C42F-417F-96C1-36AC52AA5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358" y="3345545"/>
            <a:ext cx="2631017" cy="248183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5490A1A-AA28-463A-AA3C-C84B88ED54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358" y="691672"/>
            <a:ext cx="2636076"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259C9E-EB60-4136-BFB3-C6AA8EABCC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8185" y="3336707"/>
            <a:ext cx="2644595" cy="249067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924D50-153A-4E13-9B99-F98A2968435B}"/>
              </a:ext>
            </a:extLst>
          </p:cNvPr>
          <p:cNvPicPr>
            <a:picLocks noChangeAspect="1"/>
          </p:cNvPicPr>
          <p:nvPr/>
        </p:nvPicPr>
        <p:blipFill>
          <a:blip r:embed="rId2"/>
          <a:stretch>
            <a:fillRect/>
          </a:stretch>
        </p:blipFill>
        <p:spPr>
          <a:xfrm>
            <a:off x="6280630" y="1738928"/>
            <a:ext cx="2305160" cy="386114"/>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3B01117D-6C70-49AE-A53D-E9E340815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532" y="4422453"/>
            <a:ext cx="2331368" cy="359029"/>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59CB5906-2CC2-4A0F-9A39-867165DD1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630" y="4272012"/>
            <a:ext cx="2309420" cy="640862"/>
          </a:xfrm>
          <a:prstGeom prst="rect">
            <a:avLst/>
          </a:prstGeom>
        </p:spPr>
      </p:pic>
      <p:sp>
        <p:nvSpPr>
          <p:cNvPr id="40" name="Rectangle 39">
            <a:extLst>
              <a:ext uri="{FF2B5EF4-FFF2-40B4-BE49-F238E27FC236}">
                <a16:creationId xmlns:a16="http://schemas.microsoft.com/office/drawing/2014/main" id="{9CBAC0BF-B249-46F8-B6CE-50488DCA10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8185" y="691673"/>
            <a:ext cx="2644595"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high confidence">
            <a:extLst>
              <a:ext uri="{FF2B5EF4-FFF2-40B4-BE49-F238E27FC236}">
                <a16:creationId xmlns:a16="http://schemas.microsoft.com/office/drawing/2014/main" id="{E1029998-D62B-40C2-9B12-A9F9E5296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332" y="872500"/>
            <a:ext cx="1614302" cy="2155094"/>
          </a:xfrm>
          <a:prstGeom prst="rect">
            <a:avLst/>
          </a:prstGeom>
        </p:spPr>
      </p:pic>
      <p:sp>
        <p:nvSpPr>
          <p:cNvPr id="2" name="Title 1">
            <a:extLst>
              <a:ext uri="{FF2B5EF4-FFF2-40B4-BE49-F238E27FC236}">
                <a16:creationId xmlns:a16="http://schemas.microsoft.com/office/drawing/2014/main" id="{9EE61952-2301-42D2-9E00-6AC5139E7715}"/>
              </a:ext>
            </a:extLst>
          </p:cNvPr>
          <p:cNvSpPr>
            <a:spLocks noGrp="1"/>
          </p:cNvSpPr>
          <p:nvPr>
            <p:ph type="title"/>
          </p:nvPr>
        </p:nvSpPr>
        <p:spPr>
          <a:xfrm>
            <a:off x="828624" y="634946"/>
            <a:ext cx="4821283" cy="1450757"/>
          </a:xfrm>
        </p:spPr>
        <p:txBody>
          <a:bodyPr>
            <a:normAutofit/>
          </a:bodyPr>
          <a:lstStyle/>
          <a:p>
            <a:r>
              <a:rPr lang="en-US" sz="4400"/>
              <a:t>Acknowledgements</a:t>
            </a:r>
          </a:p>
        </p:txBody>
      </p:sp>
      <p:sp>
        <p:nvSpPr>
          <p:cNvPr id="3" name="Content Placeholder 2">
            <a:extLst>
              <a:ext uri="{FF2B5EF4-FFF2-40B4-BE49-F238E27FC236}">
                <a16:creationId xmlns:a16="http://schemas.microsoft.com/office/drawing/2014/main" id="{D95AAA60-CC06-4FED-8507-7B871D3B2ADB}"/>
              </a:ext>
            </a:extLst>
          </p:cNvPr>
          <p:cNvSpPr>
            <a:spLocks noGrp="1"/>
          </p:cNvSpPr>
          <p:nvPr>
            <p:ph idx="1"/>
          </p:nvPr>
        </p:nvSpPr>
        <p:spPr>
          <a:xfrm>
            <a:off x="828624" y="2198914"/>
            <a:ext cx="4821283" cy="3670180"/>
          </a:xfrm>
        </p:spPr>
        <p:txBody>
          <a:bodyPr>
            <a:normAutofit/>
          </a:bodyPr>
          <a:lstStyle/>
          <a:p>
            <a:r>
              <a:rPr lang="en-US" dirty="0"/>
              <a:t>Dr. Xiao Wang</a:t>
            </a:r>
          </a:p>
          <a:p>
            <a:r>
              <a:rPr lang="en-US" dirty="0"/>
              <a:t>Kylie Standage-</a:t>
            </a:r>
            <a:r>
              <a:rPr lang="en-US" dirty="0" err="1"/>
              <a:t>Beier</a:t>
            </a:r>
            <a:endParaRPr lang="en-US" dirty="0"/>
          </a:p>
          <a:p>
            <a:r>
              <a:rPr lang="en-US" dirty="0"/>
              <a:t>Qi Zhang</a:t>
            </a:r>
          </a:p>
          <a:p>
            <a:r>
              <a:rPr lang="en-US" dirty="0"/>
              <a:t>David </a:t>
            </a:r>
            <a:r>
              <a:rPr lang="en-US" dirty="0" err="1"/>
              <a:t>Menn</a:t>
            </a:r>
            <a:endParaRPr lang="en-US" dirty="0"/>
          </a:p>
          <a:p>
            <a:r>
              <a:rPr lang="en-US" dirty="0"/>
              <a:t>All Xiao Lab members</a:t>
            </a:r>
          </a:p>
          <a:p>
            <a:r>
              <a:rPr lang="en-US" dirty="0"/>
              <a:t>ASU/NASA Space Grant</a:t>
            </a:r>
          </a:p>
          <a:p>
            <a:endParaRPr lang="en-US" dirty="0"/>
          </a:p>
        </p:txBody>
      </p:sp>
    </p:spTree>
    <p:extLst>
      <p:ext uri="{BB962C8B-B14F-4D97-AF65-F5344CB8AC3E}">
        <p14:creationId xmlns:p14="http://schemas.microsoft.com/office/powerpoint/2010/main" val="415856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0CA4-516C-4664-B556-59AD4685815D}"/>
              </a:ext>
            </a:extLst>
          </p:cNvPr>
          <p:cNvSpPr>
            <a:spLocks noGrp="1"/>
          </p:cNvSpPr>
          <p:nvPr>
            <p:ph type="title"/>
          </p:nvPr>
        </p:nvSpPr>
        <p:spPr/>
        <p:txBody>
          <a:bodyPr>
            <a:normAutofit/>
          </a:bodyPr>
          <a:lstStyle/>
          <a:p>
            <a:r>
              <a:rPr lang="en-US" dirty="0"/>
              <a:t>What is Synthetic Biology?</a:t>
            </a:r>
          </a:p>
        </p:txBody>
      </p:sp>
      <p:sp>
        <p:nvSpPr>
          <p:cNvPr id="3" name="Content Placeholder 2">
            <a:extLst>
              <a:ext uri="{FF2B5EF4-FFF2-40B4-BE49-F238E27FC236}">
                <a16:creationId xmlns:a16="http://schemas.microsoft.com/office/drawing/2014/main" id="{CA7B0F17-080E-46C3-9A33-A87718E4CE69}"/>
              </a:ext>
            </a:extLst>
          </p:cNvPr>
          <p:cNvSpPr>
            <a:spLocks noGrp="1"/>
          </p:cNvSpPr>
          <p:nvPr>
            <p:ph idx="1"/>
          </p:nvPr>
        </p:nvSpPr>
        <p:spPr>
          <a:xfrm>
            <a:off x="1097280" y="1845734"/>
            <a:ext cx="10058400" cy="4023360"/>
          </a:xfrm>
        </p:spPr>
        <p:txBody>
          <a:bodyPr/>
          <a:lstStyle/>
          <a:p>
            <a:r>
              <a:rPr lang="en-US" dirty="0"/>
              <a:t>Design and control organisms </a:t>
            </a:r>
          </a:p>
          <a:p>
            <a:pPr lvl="1"/>
            <a:r>
              <a:rPr lang="en-US" dirty="0"/>
              <a:t>Biosensors</a:t>
            </a:r>
          </a:p>
          <a:p>
            <a:pPr lvl="1"/>
            <a:r>
              <a:rPr lang="en-US" dirty="0"/>
              <a:t>Compound and material production</a:t>
            </a:r>
          </a:p>
          <a:p>
            <a:pPr lvl="1"/>
            <a:r>
              <a:rPr lang="en-US" dirty="0"/>
              <a:t>Therapies</a:t>
            </a:r>
          </a:p>
          <a:p>
            <a:r>
              <a:rPr lang="en-US" dirty="0"/>
              <a:t>Cellular Factories</a:t>
            </a:r>
          </a:p>
        </p:txBody>
      </p:sp>
      <p:grpSp>
        <p:nvGrpSpPr>
          <p:cNvPr id="44" name="Group 43">
            <a:extLst>
              <a:ext uri="{FF2B5EF4-FFF2-40B4-BE49-F238E27FC236}">
                <a16:creationId xmlns:a16="http://schemas.microsoft.com/office/drawing/2014/main" id="{0881666B-7723-49F7-B789-0A3122BB4DA8}"/>
              </a:ext>
            </a:extLst>
          </p:cNvPr>
          <p:cNvGrpSpPr/>
          <p:nvPr/>
        </p:nvGrpSpPr>
        <p:grpSpPr>
          <a:xfrm>
            <a:off x="5413241" y="2570018"/>
            <a:ext cx="1797540" cy="2995425"/>
            <a:chOff x="5413241" y="2570018"/>
            <a:chExt cx="1797540" cy="2995425"/>
          </a:xfrm>
        </p:grpSpPr>
        <p:sp>
          <p:nvSpPr>
            <p:cNvPr id="4" name="Oval 3">
              <a:extLst>
                <a:ext uri="{FF2B5EF4-FFF2-40B4-BE49-F238E27FC236}">
                  <a16:creationId xmlns:a16="http://schemas.microsoft.com/office/drawing/2014/main" id="{9C3FD47F-A2B5-474D-B275-DDC43F0CA558}"/>
                </a:ext>
              </a:extLst>
            </p:cNvPr>
            <p:cNvSpPr/>
            <p:nvPr/>
          </p:nvSpPr>
          <p:spPr>
            <a:xfrm>
              <a:off x="6185355" y="2570018"/>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8ED9DA83-B624-4BA7-A121-A5FF6D5F01FD}"/>
                </a:ext>
              </a:extLst>
            </p:cNvPr>
            <p:cNvSpPr/>
            <p:nvPr/>
          </p:nvSpPr>
          <p:spPr>
            <a:xfrm>
              <a:off x="5413241" y="2837257"/>
              <a:ext cx="498764" cy="32450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E378276-E7CB-4343-8253-4BCBDDE89ADF}"/>
                </a:ext>
              </a:extLst>
            </p:cNvPr>
            <p:cNvSpPr/>
            <p:nvPr/>
          </p:nvSpPr>
          <p:spPr>
            <a:xfrm>
              <a:off x="5791104" y="3591706"/>
              <a:ext cx="692633" cy="858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
              <a:extLst>
                <a:ext uri="{FF2B5EF4-FFF2-40B4-BE49-F238E27FC236}">
                  <a16:creationId xmlns:a16="http://schemas.microsoft.com/office/drawing/2014/main" id="{FEF2AA20-830F-4FD1-AF7F-320937AF9CB5}"/>
                </a:ext>
              </a:extLst>
            </p:cNvPr>
            <p:cNvSpPr/>
            <p:nvPr/>
          </p:nvSpPr>
          <p:spPr>
            <a:xfrm>
              <a:off x="5624707" y="4706461"/>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53BAD00-AF68-461E-A65E-439C69F06802}"/>
                </a:ext>
              </a:extLst>
            </p:cNvPr>
            <p:cNvSpPr/>
            <p:nvPr/>
          </p:nvSpPr>
          <p:spPr>
            <a:xfrm rot="16526634">
              <a:off x="5888038" y="4973700"/>
              <a:ext cx="498764" cy="324505"/>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DB552182-416D-4D74-9BCB-C6A412EB4492}"/>
              </a:ext>
            </a:extLst>
          </p:cNvPr>
          <p:cNvGrpSpPr/>
          <p:nvPr/>
        </p:nvGrpSpPr>
        <p:grpSpPr>
          <a:xfrm>
            <a:off x="7701073" y="2570018"/>
            <a:ext cx="1352080" cy="2620658"/>
            <a:chOff x="7676126" y="2570018"/>
            <a:chExt cx="1352080" cy="2620658"/>
          </a:xfrm>
        </p:grpSpPr>
        <p:sp>
          <p:nvSpPr>
            <p:cNvPr id="10" name="Oval 3">
              <a:extLst>
                <a:ext uri="{FF2B5EF4-FFF2-40B4-BE49-F238E27FC236}">
                  <a16:creationId xmlns:a16="http://schemas.microsoft.com/office/drawing/2014/main" id="{3B04EB17-6973-4B5B-B805-FBAFB04340AF}"/>
                </a:ext>
              </a:extLst>
            </p:cNvPr>
            <p:cNvSpPr/>
            <p:nvPr/>
          </p:nvSpPr>
          <p:spPr>
            <a:xfrm>
              <a:off x="7729188" y="2570018"/>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506C618-82CF-45D3-9888-DFD9CA0DDA28}"/>
                </a:ext>
              </a:extLst>
            </p:cNvPr>
            <p:cNvSpPr/>
            <p:nvPr/>
          </p:nvSpPr>
          <p:spPr>
            <a:xfrm>
              <a:off x="8150555" y="2999509"/>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223A87C5-152A-4E3C-886F-53532FE32ED8}"/>
                </a:ext>
              </a:extLst>
            </p:cNvPr>
            <p:cNvSpPr/>
            <p:nvPr/>
          </p:nvSpPr>
          <p:spPr>
            <a:xfrm rot="2891273">
              <a:off x="7851533" y="2757773"/>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5864388-1984-4D36-8A33-580F7D42038B}"/>
                </a:ext>
              </a:extLst>
            </p:cNvPr>
            <p:cNvGrpSpPr/>
            <p:nvPr/>
          </p:nvGrpSpPr>
          <p:grpSpPr>
            <a:xfrm>
              <a:off x="7676126" y="4611319"/>
              <a:ext cx="1115970" cy="276026"/>
              <a:chOff x="8032204" y="4021197"/>
              <a:chExt cx="1115970" cy="276026"/>
            </a:xfrm>
          </p:grpSpPr>
          <p:sp>
            <p:nvSpPr>
              <p:cNvPr id="15" name="Isosceles Triangle 14">
                <a:extLst>
                  <a:ext uri="{FF2B5EF4-FFF2-40B4-BE49-F238E27FC236}">
                    <a16:creationId xmlns:a16="http://schemas.microsoft.com/office/drawing/2014/main" id="{B501D0C0-6A73-4543-89DB-BD83B570E442}"/>
                  </a:ext>
                </a:extLst>
              </p:cNvPr>
              <p:cNvSpPr/>
              <p:nvPr/>
            </p:nvSpPr>
            <p:spPr>
              <a:xfrm>
                <a:off x="8268314" y="4021198"/>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8239235F-0D40-4B0E-B346-20C9AEECC376}"/>
                  </a:ext>
                </a:extLst>
              </p:cNvPr>
              <p:cNvSpPr/>
              <p:nvPr/>
            </p:nvSpPr>
            <p:spPr>
              <a:xfrm rot="10800000">
                <a:off x="8032204" y="4021197"/>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066F7C2-40A0-4F22-91F2-D64A8704BA36}"/>
                  </a:ext>
                </a:extLst>
              </p:cNvPr>
              <p:cNvSpPr/>
              <p:nvPr/>
            </p:nvSpPr>
            <p:spPr>
              <a:xfrm>
                <a:off x="8745007" y="4022768"/>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9AB9576-5677-4221-8F21-FA9318008847}"/>
                  </a:ext>
                </a:extLst>
              </p:cNvPr>
              <p:cNvSpPr/>
              <p:nvPr/>
            </p:nvSpPr>
            <p:spPr>
              <a:xfrm rot="10800000">
                <a:off x="8508897" y="4022767"/>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999C326-DB74-4367-8BD5-F7874D0F299E}"/>
                </a:ext>
              </a:extLst>
            </p:cNvPr>
            <p:cNvGrpSpPr/>
            <p:nvPr/>
          </p:nvGrpSpPr>
          <p:grpSpPr>
            <a:xfrm>
              <a:off x="7912236" y="4914650"/>
              <a:ext cx="1115970" cy="276026"/>
              <a:chOff x="8268371" y="4935456"/>
              <a:chExt cx="1115970" cy="276026"/>
            </a:xfrm>
          </p:grpSpPr>
          <p:sp>
            <p:nvSpPr>
              <p:cNvPr id="19" name="Isosceles Triangle 18">
                <a:extLst>
                  <a:ext uri="{FF2B5EF4-FFF2-40B4-BE49-F238E27FC236}">
                    <a16:creationId xmlns:a16="http://schemas.microsoft.com/office/drawing/2014/main" id="{91F61B71-9AEB-4816-9A04-3A5464DED253}"/>
                  </a:ext>
                </a:extLst>
              </p:cNvPr>
              <p:cNvSpPr/>
              <p:nvPr/>
            </p:nvSpPr>
            <p:spPr>
              <a:xfrm>
                <a:off x="8504481" y="4935457"/>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85B682B1-3192-47AB-9E80-F045A08FE77D}"/>
                  </a:ext>
                </a:extLst>
              </p:cNvPr>
              <p:cNvSpPr/>
              <p:nvPr/>
            </p:nvSpPr>
            <p:spPr>
              <a:xfrm rot="10800000">
                <a:off x="8268371" y="4935456"/>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BB9A2CD-762B-4AF6-AAF2-C57068DFFEC6}"/>
                  </a:ext>
                </a:extLst>
              </p:cNvPr>
              <p:cNvSpPr/>
              <p:nvPr/>
            </p:nvSpPr>
            <p:spPr>
              <a:xfrm>
                <a:off x="8981174" y="4937027"/>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7321D65C-36AC-4056-B027-D622F3ACF796}"/>
                  </a:ext>
                </a:extLst>
              </p:cNvPr>
              <p:cNvSpPr/>
              <p:nvPr/>
            </p:nvSpPr>
            <p:spPr>
              <a:xfrm rot="10800000">
                <a:off x="8745064" y="4937026"/>
                <a:ext cx="403167" cy="274455"/>
              </a:xfrm>
              <a:prstGeom prst="triangl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Arrow: Down 25">
              <a:extLst>
                <a:ext uri="{FF2B5EF4-FFF2-40B4-BE49-F238E27FC236}">
                  <a16:creationId xmlns:a16="http://schemas.microsoft.com/office/drawing/2014/main" id="{BBCE95F0-9925-497A-8B02-34C9E138CD67}"/>
                </a:ext>
              </a:extLst>
            </p:cNvPr>
            <p:cNvSpPr/>
            <p:nvPr/>
          </p:nvSpPr>
          <p:spPr>
            <a:xfrm>
              <a:off x="7871202" y="3566227"/>
              <a:ext cx="692633" cy="858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6FA5EAC-E6E6-4A1B-B42D-27F34C7136EF}"/>
              </a:ext>
            </a:extLst>
          </p:cNvPr>
          <p:cNvGrpSpPr/>
          <p:nvPr/>
        </p:nvGrpSpPr>
        <p:grpSpPr>
          <a:xfrm>
            <a:off x="9543445" y="2494317"/>
            <a:ext cx="2233267" cy="3033524"/>
            <a:chOff x="9543445" y="2494317"/>
            <a:chExt cx="2233267" cy="3033524"/>
          </a:xfrm>
        </p:grpSpPr>
        <p:sp>
          <p:nvSpPr>
            <p:cNvPr id="33" name="Arrow: Down 32">
              <a:extLst>
                <a:ext uri="{FF2B5EF4-FFF2-40B4-BE49-F238E27FC236}">
                  <a16:creationId xmlns:a16="http://schemas.microsoft.com/office/drawing/2014/main" id="{C2F12CEC-5648-4AAF-9EAE-90F0356AC3D8}"/>
                </a:ext>
              </a:extLst>
            </p:cNvPr>
            <p:cNvSpPr/>
            <p:nvPr/>
          </p:nvSpPr>
          <p:spPr>
            <a:xfrm>
              <a:off x="10321871" y="3591706"/>
              <a:ext cx="692633" cy="858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7C12F36-3E23-4A05-AC38-841AA8102427}"/>
                </a:ext>
              </a:extLst>
            </p:cNvPr>
            <p:cNvGrpSpPr/>
            <p:nvPr/>
          </p:nvGrpSpPr>
          <p:grpSpPr>
            <a:xfrm>
              <a:off x="9543445" y="2494317"/>
              <a:ext cx="2211355" cy="934683"/>
              <a:chOff x="9543445" y="2494317"/>
              <a:chExt cx="2211355" cy="934683"/>
            </a:xfrm>
          </p:grpSpPr>
          <p:sp>
            <p:nvSpPr>
              <p:cNvPr id="27" name="Oval 3">
                <a:extLst>
                  <a:ext uri="{FF2B5EF4-FFF2-40B4-BE49-F238E27FC236}">
                    <a16:creationId xmlns:a16="http://schemas.microsoft.com/office/drawing/2014/main" id="{1D3FA0DE-9C58-4CE9-AE56-60690D8EA91F}"/>
                  </a:ext>
                </a:extLst>
              </p:cNvPr>
              <p:cNvSpPr/>
              <p:nvPr/>
            </p:nvSpPr>
            <p:spPr>
              <a:xfrm>
                <a:off x="9543445" y="2570018"/>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7D92ACDC-1528-4D8B-A76A-6FEB5E3F9865}"/>
                  </a:ext>
                </a:extLst>
              </p:cNvPr>
              <p:cNvSpPr/>
              <p:nvPr/>
            </p:nvSpPr>
            <p:spPr>
              <a:xfrm>
                <a:off x="10729374" y="2494317"/>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edical">
                <a:extLst>
                  <a:ext uri="{FF2B5EF4-FFF2-40B4-BE49-F238E27FC236}">
                    <a16:creationId xmlns:a16="http://schemas.microsoft.com/office/drawing/2014/main" id="{210F3583-7014-47A3-9A09-145683EF10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6586" y="2631495"/>
                <a:ext cx="615601" cy="615601"/>
              </a:xfrm>
              <a:prstGeom prst="rect">
                <a:avLst/>
              </a:prstGeom>
            </p:spPr>
          </p:pic>
          <p:sp>
            <p:nvSpPr>
              <p:cNvPr id="31" name="&quot;Not Allowed&quot; Symbol 30">
                <a:extLst>
                  <a:ext uri="{FF2B5EF4-FFF2-40B4-BE49-F238E27FC236}">
                    <a16:creationId xmlns:a16="http://schemas.microsoft.com/office/drawing/2014/main" id="{C7EB7CF9-0097-48F2-AA8C-7D7D400C2EEF}"/>
                  </a:ext>
                </a:extLst>
              </p:cNvPr>
              <p:cNvSpPr/>
              <p:nvPr/>
            </p:nvSpPr>
            <p:spPr>
              <a:xfrm>
                <a:off x="11014504" y="2718429"/>
                <a:ext cx="519764" cy="441730"/>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Graphic 35" descr="DNA">
                <a:extLst>
                  <a:ext uri="{FF2B5EF4-FFF2-40B4-BE49-F238E27FC236}">
                    <a16:creationId xmlns:a16="http://schemas.microsoft.com/office/drawing/2014/main" id="{B76B38A6-3370-4AA4-BB58-F0F1A3538F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687018" y="2631495"/>
                <a:ext cx="738280" cy="738280"/>
              </a:xfrm>
              <a:prstGeom prst="rect">
                <a:avLst/>
              </a:prstGeom>
            </p:spPr>
          </p:pic>
        </p:grpSp>
        <p:sp>
          <p:nvSpPr>
            <p:cNvPr id="39" name="Oval 3">
              <a:extLst>
                <a:ext uri="{FF2B5EF4-FFF2-40B4-BE49-F238E27FC236}">
                  <a16:creationId xmlns:a16="http://schemas.microsoft.com/office/drawing/2014/main" id="{7D4CD2D9-CA25-43DE-B49B-6FC4DE68DCA4}"/>
                </a:ext>
              </a:extLst>
            </p:cNvPr>
            <p:cNvSpPr/>
            <p:nvPr/>
          </p:nvSpPr>
          <p:spPr>
            <a:xfrm>
              <a:off x="9562509" y="4668859"/>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6C1486DA-DB68-4CA1-BD3A-1B91D4A3A5C8}"/>
                </a:ext>
              </a:extLst>
            </p:cNvPr>
            <p:cNvSpPr/>
            <p:nvPr/>
          </p:nvSpPr>
          <p:spPr>
            <a:xfrm>
              <a:off x="10751286" y="4622387"/>
              <a:ext cx="1025426" cy="858982"/>
            </a:xfrm>
            <a:custGeom>
              <a:avLst/>
              <a:gdLst>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0 w 1089670"/>
                <a:gd name="connsiteY0" fmla="*/ 429491 h 858982"/>
                <a:gd name="connsiteX1" fmla="*/ 512618 w 1089670"/>
                <a:gd name="connsiteY1" fmla="*/ 0 h 858982"/>
                <a:gd name="connsiteX2" fmla="*/ 1025236 w 1089670"/>
                <a:gd name="connsiteY2" fmla="*/ 429491 h 858982"/>
                <a:gd name="connsiteX3" fmla="*/ 512618 w 1089670"/>
                <a:gd name="connsiteY3" fmla="*/ 858982 h 858982"/>
                <a:gd name="connsiteX4" fmla="*/ 0 w 1089670"/>
                <a:gd name="connsiteY4" fmla="*/ 429491 h 858982"/>
                <a:gd name="connsiteX0" fmla="*/ 0 w 1025236"/>
                <a:gd name="connsiteY0" fmla="*/ 429491 h 858982"/>
                <a:gd name="connsiteX1" fmla="*/ 512618 w 1025236"/>
                <a:gd name="connsiteY1" fmla="*/ 0 h 858982"/>
                <a:gd name="connsiteX2" fmla="*/ 1025236 w 1025236"/>
                <a:gd name="connsiteY2" fmla="*/ 429491 h 858982"/>
                <a:gd name="connsiteX3" fmla="*/ 512618 w 1025236"/>
                <a:gd name="connsiteY3" fmla="*/ 858982 h 858982"/>
                <a:gd name="connsiteX4" fmla="*/ 0 w 1025236"/>
                <a:gd name="connsiteY4" fmla="*/ 429491 h 858982"/>
                <a:gd name="connsiteX0" fmla="*/ 95 w 1025426"/>
                <a:gd name="connsiteY0" fmla="*/ 429491 h 858982"/>
                <a:gd name="connsiteX1" fmla="*/ 512713 w 1025426"/>
                <a:gd name="connsiteY1" fmla="*/ 0 h 858982"/>
                <a:gd name="connsiteX2" fmla="*/ 1025331 w 1025426"/>
                <a:gd name="connsiteY2" fmla="*/ 429491 h 858982"/>
                <a:gd name="connsiteX3" fmla="*/ 512713 w 1025426"/>
                <a:gd name="connsiteY3" fmla="*/ 858982 h 858982"/>
                <a:gd name="connsiteX4" fmla="*/ 95 w 1025426"/>
                <a:gd name="connsiteY4" fmla="*/ 429491 h 8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26" h="858982">
                  <a:moveTo>
                    <a:pt x="95" y="429491"/>
                  </a:moveTo>
                  <a:cubicBezTo>
                    <a:pt x="95" y="192290"/>
                    <a:pt x="229602" y="0"/>
                    <a:pt x="512713" y="0"/>
                  </a:cubicBezTo>
                  <a:cubicBezTo>
                    <a:pt x="795824" y="0"/>
                    <a:pt x="1011476" y="26035"/>
                    <a:pt x="1025331" y="429491"/>
                  </a:cubicBezTo>
                  <a:cubicBezTo>
                    <a:pt x="1025331" y="666692"/>
                    <a:pt x="1045206" y="858982"/>
                    <a:pt x="512713" y="858982"/>
                  </a:cubicBezTo>
                  <a:cubicBezTo>
                    <a:pt x="-19780" y="858982"/>
                    <a:pt x="95" y="666692"/>
                    <a:pt x="95" y="429491"/>
                  </a:cubicBezTo>
                  <a:close/>
                </a:path>
              </a:pathLst>
            </a:custGeom>
            <a:solidFill>
              <a:schemeClr val="accent2">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Medical">
              <a:extLst>
                <a:ext uri="{FF2B5EF4-FFF2-40B4-BE49-F238E27FC236}">
                  <a16:creationId xmlns:a16="http://schemas.microsoft.com/office/drawing/2014/main" id="{C4D15B41-3D5E-438D-804F-BBA646E83B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5650" y="4730336"/>
              <a:ext cx="615601" cy="615601"/>
            </a:xfrm>
            <a:prstGeom prst="rect">
              <a:avLst/>
            </a:prstGeom>
          </p:spPr>
        </p:pic>
        <p:pic>
          <p:nvPicPr>
            <p:cNvPr id="43" name="Graphic 42" descr="DNA">
              <a:extLst>
                <a:ext uri="{FF2B5EF4-FFF2-40B4-BE49-F238E27FC236}">
                  <a16:creationId xmlns:a16="http://schemas.microsoft.com/office/drawing/2014/main" id="{A0EBE1C3-DA6C-4B0B-A058-951B3A6B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706082" y="4730336"/>
              <a:ext cx="738280" cy="738280"/>
            </a:xfrm>
            <a:prstGeom prst="rect">
              <a:avLst/>
            </a:prstGeom>
          </p:spPr>
        </p:pic>
      </p:grpSp>
      <p:pic>
        <p:nvPicPr>
          <p:cNvPr id="38" name="Graphic 37" descr="DNA">
            <a:extLst>
              <a:ext uri="{FF2B5EF4-FFF2-40B4-BE49-F238E27FC236}">
                <a16:creationId xmlns:a16="http://schemas.microsoft.com/office/drawing/2014/main" id="{B81E4412-D89A-4650-B64C-5B3B03F40A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320717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8590-A62D-45AA-AB9E-50274328B2FA}"/>
              </a:ext>
            </a:extLst>
          </p:cNvPr>
          <p:cNvSpPr>
            <a:spLocks noGrp="1"/>
          </p:cNvSpPr>
          <p:nvPr>
            <p:ph type="title"/>
          </p:nvPr>
        </p:nvSpPr>
        <p:spPr/>
        <p:txBody>
          <a:bodyPr/>
          <a:lstStyle/>
          <a:p>
            <a:r>
              <a:rPr lang="en-US" dirty="0"/>
              <a:t>Synthetic Biology &amp; Electrical Engineering</a:t>
            </a:r>
          </a:p>
        </p:txBody>
      </p:sp>
      <p:sp>
        <p:nvSpPr>
          <p:cNvPr id="3" name="Content Placeholder 2">
            <a:extLst>
              <a:ext uri="{FF2B5EF4-FFF2-40B4-BE49-F238E27FC236}">
                <a16:creationId xmlns:a16="http://schemas.microsoft.com/office/drawing/2014/main" id="{2EE78D54-5262-41D7-BACC-18166E173C64}"/>
              </a:ext>
            </a:extLst>
          </p:cNvPr>
          <p:cNvSpPr>
            <a:spLocks noGrp="1"/>
          </p:cNvSpPr>
          <p:nvPr>
            <p:ph idx="1"/>
          </p:nvPr>
        </p:nvSpPr>
        <p:spPr>
          <a:xfrm>
            <a:off x="1097281" y="1845734"/>
            <a:ext cx="5401228" cy="4023360"/>
          </a:xfrm>
        </p:spPr>
        <p:txBody>
          <a:bodyPr/>
          <a:lstStyle/>
          <a:p>
            <a:r>
              <a:rPr lang="en-US" dirty="0"/>
              <a:t>Integrated circuits are essential for the development of modern computing</a:t>
            </a:r>
          </a:p>
          <a:p>
            <a:r>
              <a:rPr lang="en-US" dirty="0"/>
              <a:t>Combination of genetic components to form complex gene circuits provide new solutions </a:t>
            </a:r>
          </a:p>
          <a:p>
            <a:r>
              <a:rPr lang="en-US" dirty="0"/>
              <a:t>Program biological systems to make decisions based on their environment and stimulus</a:t>
            </a:r>
          </a:p>
          <a:p>
            <a:endParaRPr lang="en-US" dirty="0"/>
          </a:p>
          <a:p>
            <a:endParaRPr lang="en-US" dirty="0"/>
          </a:p>
        </p:txBody>
      </p:sp>
      <p:pic>
        <p:nvPicPr>
          <p:cNvPr id="7" name="Picture 6">
            <a:extLst>
              <a:ext uri="{FF2B5EF4-FFF2-40B4-BE49-F238E27FC236}">
                <a16:creationId xmlns:a16="http://schemas.microsoft.com/office/drawing/2014/main" id="{DC6D7009-20C6-4C54-A579-8773CB5D1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331" y="4226886"/>
            <a:ext cx="3554311" cy="1790015"/>
          </a:xfrm>
          <a:prstGeom prst="rect">
            <a:avLst/>
          </a:prstGeom>
        </p:spPr>
      </p:pic>
      <p:pic>
        <p:nvPicPr>
          <p:cNvPr id="10" name="Picture 9">
            <a:extLst>
              <a:ext uri="{FF2B5EF4-FFF2-40B4-BE49-F238E27FC236}">
                <a16:creationId xmlns:a16="http://schemas.microsoft.com/office/drawing/2014/main" id="{DB13409D-8BF1-47FD-954A-03FA0B073873}"/>
              </a:ext>
            </a:extLst>
          </p:cNvPr>
          <p:cNvPicPr>
            <a:picLocks noChangeAspect="1"/>
          </p:cNvPicPr>
          <p:nvPr/>
        </p:nvPicPr>
        <p:blipFill>
          <a:blip r:embed="rId3"/>
          <a:stretch>
            <a:fillRect/>
          </a:stretch>
        </p:blipFill>
        <p:spPr>
          <a:xfrm>
            <a:off x="6719455" y="2033586"/>
            <a:ext cx="5285288" cy="1517757"/>
          </a:xfrm>
          <a:prstGeom prst="rect">
            <a:avLst/>
          </a:prstGeom>
        </p:spPr>
      </p:pic>
      <p:pic>
        <p:nvPicPr>
          <p:cNvPr id="11" name="Picture 10">
            <a:extLst>
              <a:ext uri="{FF2B5EF4-FFF2-40B4-BE49-F238E27FC236}">
                <a16:creationId xmlns:a16="http://schemas.microsoft.com/office/drawing/2014/main" id="{AFB8A1F3-1992-4042-957F-41151C1B3627}"/>
              </a:ext>
            </a:extLst>
          </p:cNvPr>
          <p:cNvPicPr>
            <a:picLocks noChangeAspect="1"/>
          </p:cNvPicPr>
          <p:nvPr/>
        </p:nvPicPr>
        <p:blipFill>
          <a:blip r:embed="rId4"/>
          <a:stretch>
            <a:fillRect/>
          </a:stretch>
        </p:blipFill>
        <p:spPr>
          <a:xfrm>
            <a:off x="7077227" y="3558423"/>
            <a:ext cx="4927516" cy="2355563"/>
          </a:xfrm>
          <a:prstGeom prst="rect">
            <a:avLst/>
          </a:prstGeom>
        </p:spPr>
      </p:pic>
      <p:pic>
        <p:nvPicPr>
          <p:cNvPr id="13" name="Picture 12" descr="A close up of text on a white background&#10;&#10;Description generated with very high confidence">
            <a:extLst>
              <a:ext uri="{FF2B5EF4-FFF2-40B4-BE49-F238E27FC236}">
                <a16:creationId xmlns:a16="http://schemas.microsoft.com/office/drawing/2014/main" id="{FB049EA5-AA5F-4542-A4CB-AC2993464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63" y="4231606"/>
            <a:ext cx="1431286" cy="1790014"/>
          </a:xfrm>
          <a:prstGeom prst="rect">
            <a:avLst/>
          </a:prstGeom>
        </p:spPr>
      </p:pic>
      <p:sp>
        <p:nvSpPr>
          <p:cNvPr id="14" name="Rectangle 13">
            <a:extLst>
              <a:ext uri="{FF2B5EF4-FFF2-40B4-BE49-F238E27FC236}">
                <a16:creationId xmlns:a16="http://schemas.microsoft.com/office/drawing/2014/main" id="{A828A1DE-CDA3-4E97-B199-15629926F1A5}"/>
              </a:ext>
            </a:extLst>
          </p:cNvPr>
          <p:cNvSpPr/>
          <p:nvPr/>
        </p:nvSpPr>
        <p:spPr>
          <a:xfrm>
            <a:off x="30480" y="6021620"/>
            <a:ext cx="6096000" cy="307777"/>
          </a:xfrm>
          <a:prstGeom prst="rect">
            <a:avLst/>
          </a:prstGeom>
        </p:spPr>
        <p:txBody>
          <a:bodyPr>
            <a:spAutoFit/>
          </a:bodyPr>
          <a:lstStyle/>
          <a:p>
            <a:r>
              <a:rPr lang="en-US" sz="1400" dirty="0"/>
              <a:t>(</a:t>
            </a:r>
            <a:r>
              <a:rPr lang="en-US" sz="1400" i="1" dirty="0"/>
              <a:t>How to Build a Touch On-Off Circuit with a 4001 NOR Gate Chip</a:t>
            </a:r>
            <a:r>
              <a:rPr lang="en-US" sz="1400" dirty="0"/>
              <a:t>)</a:t>
            </a:r>
          </a:p>
        </p:txBody>
      </p:sp>
      <p:sp>
        <p:nvSpPr>
          <p:cNvPr id="16" name="Rectangle 15">
            <a:extLst>
              <a:ext uri="{FF2B5EF4-FFF2-40B4-BE49-F238E27FC236}">
                <a16:creationId xmlns:a16="http://schemas.microsoft.com/office/drawing/2014/main" id="{4717E98C-17A8-4A42-9C6D-84221CBBCA7A}"/>
              </a:ext>
            </a:extLst>
          </p:cNvPr>
          <p:cNvSpPr/>
          <p:nvPr/>
        </p:nvSpPr>
        <p:spPr>
          <a:xfrm>
            <a:off x="11153240" y="5869094"/>
            <a:ext cx="780983" cy="369332"/>
          </a:xfrm>
          <a:prstGeom prst="rect">
            <a:avLst/>
          </a:prstGeom>
        </p:spPr>
        <p:txBody>
          <a:bodyPr wrap="none">
            <a:spAutoFit/>
          </a:bodyPr>
          <a:lstStyle/>
          <a:p>
            <a:r>
              <a:rPr lang="en-US" dirty="0"/>
              <a:t>(</a:t>
            </a:r>
            <a:r>
              <a:rPr lang="en-US" i="1" dirty="0"/>
              <a:t>Cello</a:t>
            </a:r>
            <a:r>
              <a:rPr lang="en-US" dirty="0"/>
              <a:t>)</a:t>
            </a:r>
          </a:p>
        </p:txBody>
      </p:sp>
      <p:pic>
        <p:nvPicPr>
          <p:cNvPr id="18" name="Graphic 17" descr="DNA">
            <a:extLst>
              <a:ext uri="{FF2B5EF4-FFF2-40B4-BE49-F238E27FC236}">
                <a16:creationId xmlns:a16="http://schemas.microsoft.com/office/drawing/2014/main" id="{41A01F72-44C2-4A4C-A024-4BC6342A1A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230297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10;&#10;Description generated with very high confidence">
            <a:extLst>
              <a:ext uri="{FF2B5EF4-FFF2-40B4-BE49-F238E27FC236}">
                <a16:creationId xmlns:a16="http://schemas.microsoft.com/office/drawing/2014/main" id="{4A1972FB-30E2-426D-83EE-DF89C42305D1}"/>
              </a:ext>
            </a:extLst>
          </p:cNvPr>
          <p:cNvPicPr>
            <a:picLocks noChangeAspect="1"/>
          </p:cNvPicPr>
          <p:nvPr/>
        </p:nvPicPr>
        <p:blipFill rotWithShape="1">
          <a:blip r:embed="rId3"/>
          <a:srcRect t="97" r="4" b="4"/>
          <a:stretch/>
        </p:blipFill>
        <p:spPr>
          <a:xfrm>
            <a:off x="8022773" y="1816180"/>
            <a:ext cx="3720651" cy="2220928"/>
          </a:xfrm>
          <a:prstGeom prst="rect">
            <a:avLst/>
          </a:prstGeom>
        </p:spPr>
      </p:pic>
      <p:sp>
        <p:nvSpPr>
          <p:cNvPr id="21" name="Rectangle 20">
            <a:extLst>
              <a:ext uri="{FF2B5EF4-FFF2-40B4-BE49-F238E27FC236}">
                <a16:creationId xmlns:a16="http://schemas.microsoft.com/office/drawing/2014/main" id="{7EB41233-124F-4149-BFCE-35C6E34C3A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373" y="4309467"/>
            <a:ext cx="1247322" cy="147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0EBE4-FB6B-4A5E-A3AE-4C3ECB77AD53}"/>
              </a:ext>
            </a:extLst>
          </p:cNvPr>
          <p:cNvSpPr>
            <a:spLocks noGrp="1"/>
          </p:cNvSpPr>
          <p:nvPr>
            <p:ph type="title"/>
          </p:nvPr>
        </p:nvSpPr>
        <p:spPr>
          <a:xfrm>
            <a:off x="1097280" y="286603"/>
            <a:ext cx="10058400" cy="1450757"/>
          </a:xfrm>
        </p:spPr>
        <p:txBody>
          <a:bodyPr>
            <a:normAutofit/>
          </a:bodyPr>
          <a:lstStyle/>
          <a:p>
            <a:r>
              <a:rPr lang="en-US" dirty="0"/>
              <a:t>Synthetic Biology Advantages</a:t>
            </a:r>
          </a:p>
        </p:txBody>
      </p:sp>
      <p:sp>
        <p:nvSpPr>
          <p:cNvPr id="3" name="Content Placeholder 2">
            <a:extLst>
              <a:ext uri="{FF2B5EF4-FFF2-40B4-BE49-F238E27FC236}">
                <a16:creationId xmlns:a16="http://schemas.microsoft.com/office/drawing/2014/main" id="{DD1D8101-1DAE-4C6B-990D-6FA852451F9B}"/>
              </a:ext>
            </a:extLst>
          </p:cNvPr>
          <p:cNvSpPr>
            <a:spLocks noGrp="1"/>
          </p:cNvSpPr>
          <p:nvPr>
            <p:ph idx="1"/>
          </p:nvPr>
        </p:nvSpPr>
        <p:spPr>
          <a:xfrm>
            <a:off x="1097280" y="1845733"/>
            <a:ext cx="3382687" cy="4088341"/>
          </a:xfrm>
        </p:spPr>
        <p:txBody>
          <a:bodyPr>
            <a:normAutofit/>
          </a:bodyPr>
          <a:lstStyle/>
          <a:p>
            <a:r>
              <a:rPr lang="en-US" sz="1800" dirty="0"/>
              <a:t>Ability to utilize chemistry and create compounds</a:t>
            </a:r>
          </a:p>
          <a:p>
            <a:r>
              <a:rPr lang="en-US" sz="1800" dirty="0"/>
              <a:t>Directly interact with chemical stimuli</a:t>
            </a:r>
          </a:p>
          <a:p>
            <a:r>
              <a:rPr lang="en-US" sz="1800" dirty="0"/>
              <a:t>Ability to multiply and allow for scaling</a:t>
            </a:r>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9" name="Rectangle 18">
            <a:extLst>
              <a:ext uri="{FF2B5EF4-FFF2-40B4-BE49-F238E27FC236}">
                <a16:creationId xmlns:a16="http://schemas.microsoft.com/office/drawing/2014/main" id="{DB82778A-2C13-4B16-9889-EDF6CDAB0EEB}"/>
              </a:ext>
            </a:extLst>
          </p:cNvPr>
          <p:cNvSpPr/>
          <p:nvPr/>
        </p:nvSpPr>
        <p:spPr>
          <a:xfrm>
            <a:off x="0" y="5955175"/>
            <a:ext cx="961161" cy="369332"/>
          </a:xfrm>
          <a:prstGeom prst="rect">
            <a:avLst/>
          </a:prstGeom>
        </p:spPr>
        <p:txBody>
          <a:bodyPr wrap="none">
            <a:spAutoFit/>
          </a:bodyPr>
          <a:lstStyle/>
          <a:p>
            <a:r>
              <a:rPr lang="en-US" dirty="0"/>
              <a:t>(</a:t>
            </a:r>
            <a:r>
              <a:rPr lang="en-US" i="1" dirty="0" err="1"/>
              <a:t>Amyris</a:t>
            </a:r>
            <a:r>
              <a:rPr lang="en-US" dirty="0"/>
              <a:t>)</a:t>
            </a:r>
          </a:p>
        </p:txBody>
      </p:sp>
      <p:sp>
        <p:nvSpPr>
          <p:cNvPr id="20" name="Rectangle 19">
            <a:extLst>
              <a:ext uri="{FF2B5EF4-FFF2-40B4-BE49-F238E27FC236}">
                <a16:creationId xmlns:a16="http://schemas.microsoft.com/office/drawing/2014/main" id="{ADEC6F65-3CD9-422D-B4D4-1FF031193593}"/>
              </a:ext>
            </a:extLst>
          </p:cNvPr>
          <p:cNvSpPr/>
          <p:nvPr/>
        </p:nvSpPr>
        <p:spPr>
          <a:xfrm>
            <a:off x="824497" y="5955175"/>
            <a:ext cx="1499128" cy="369332"/>
          </a:xfrm>
          <a:prstGeom prst="rect">
            <a:avLst/>
          </a:prstGeom>
        </p:spPr>
        <p:txBody>
          <a:bodyPr wrap="none">
            <a:spAutoFit/>
          </a:bodyPr>
          <a:lstStyle/>
          <a:p>
            <a:r>
              <a:rPr lang="en-US" dirty="0"/>
              <a:t>(</a:t>
            </a:r>
            <a:r>
              <a:rPr lang="en-US" i="1" dirty="0"/>
              <a:t>Bolt Threads</a:t>
            </a:r>
            <a:r>
              <a:rPr lang="en-US" dirty="0"/>
              <a:t>)</a:t>
            </a:r>
          </a:p>
        </p:txBody>
      </p:sp>
      <p:sp>
        <p:nvSpPr>
          <p:cNvPr id="22" name="Rectangle 21">
            <a:extLst>
              <a:ext uri="{FF2B5EF4-FFF2-40B4-BE49-F238E27FC236}">
                <a16:creationId xmlns:a16="http://schemas.microsoft.com/office/drawing/2014/main" id="{202DDA67-64B3-4548-A43F-9B71C4EEFCF4}"/>
              </a:ext>
            </a:extLst>
          </p:cNvPr>
          <p:cNvSpPr/>
          <p:nvPr/>
        </p:nvSpPr>
        <p:spPr>
          <a:xfrm>
            <a:off x="2186961" y="5955175"/>
            <a:ext cx="2767809" cy="369332"/>
          </a:xfrm>
          <a:prstGeom prst="rect">
            <a:avLst/>
          </a:prstGeom>
        </p:spPr>
        <p:txBody>
          <a:bodyPr wrap="none">
            <a:spAutoFit/>
          </a:bodyPr>
          <a:lstStyle/>
          <a:p>
            <a:r>
              <a:rPr lang="en-US" dirty="0"/>
              <a:t>(“The Organism Company”)</a:t>
            </a:r>
          </a:p>
        </p:txBody>
      </p:sp>
      <p:pic>
        <p:nvPicPr>
          <p:cNvPr id="23" name="Picture 22">
            <a:extLst>
              <a:ext uri="{FF2B5EF4-FFF2-40B4-BE49-F238E27FC236}">
                <a16:creationId xmlns:a16="http://schemas.microsoft.com/office/drawing/2014/main" id="{E6AA6ADA-E030-4C1E-B103-0FFA1EE1A991}"/>
              </a:ext>
            </a:extLst>
          </p:cNvPr>
          <p:cNvPicPr>
            <a:picLocks noChangeAspect="1"/>
          </p:cNvPicPr>
          <p:nvPr/>
        </p:nvPicPr>
        <p:blipFill>
          <a:blip r:embed="rId4"/>
          <a:stretch>
            <a:fillRect/>
          </a:stretch>
        </p:blipFill>
        <p:spPr>
          <a:xfrm>
            <a:off x="4288221" y="2693083"/>
            <a:ext cx="3565312" cy="831129"/>
          </a:xfrm>
          <a:prstGeom prst="rect">
            <a:avLst/>
          </a:prstGeom>
        </p:spPr>
      </p:pic>
      <p:pic>
        <p:nvPicPr>
          <p:cNvPr id="24" name="Picture 23">
            <a:extLst>
              <a:ext uri="{FF2B5EF4-FFF2-40B4-BE49-F238E27FC236}">
                <a16:creationId xmlns:a16="http://schemas.microsoft.com/office/drawing/2014/main" id="{07FB1409-1D1A-4B2A-9D2E-9624CA2FAEE3}"/>
              </a:ext>
            </a:extLst>
          </p:cNvPr>
          <p:cNvPicPr>
            <a:picLocks noChangeAspect="1"/>
          </p:cNvPicPr>
          <p:nvPr/>
        </p:nvPicPr>
        <p:blipFill>
          <a:blip r:embed="rId5"/>
          <a:stretch>
            <a:fillRect/>
          </a:stretch>
        </p:blipFill>
        <p:spPr>
          <a:xfrm>
            <a:off x="5493648" y="1839399"/>
            <a:ext cx="2359885" cy="847811"/>
          </a:xfrm>
          <a:prstGeom prst="rect">
            <a:avLst/>
          </a:prstGeom>
        </p:spPr>
      </p:pic>
      <p:sp>
        <p:nvSpPr>
          <p:cNvPr id="25" name="Rectangle 24">
            <a:extLst>
              <a:ext uri="{FF2B5EF4-FFF2-40B4-BE49-F238E27FC236}">
                <a16:creationId xmlns:a16="http://schemas.microsoft.com/office/drawing/2014/main" id="{952F7631-1945-48A4-8D8B-35E4206D160E}"/>
              </a:ext>
            </a:extLst>
          </p:cNvPr>
          <p:cNvSpPr/>
          <p:nvPr/>
        </p:nvSpPr>
        <p:spPr>
          <a:xfrm>
            <a:off x="4818106" y="5955175"/>
            <a:ext cx="2122184" cy="369332"/>
          </a:xfrm>
          <a:prstGeom prst="rect">
            <a:avLst/>
          </a:prstGeom>
        </p:spPr>
        <p:txBody>
          <a:bodyPr wrap="none">
            <a:spAutoFit/>
          </a:bodyPr>
          <a:lstStyle/>
          <a:p>
            <a:r>
              <a:rPr lang="en-US" dirty="0"/>
              <a:t>(“</a:t>
            </a:r>
            <a:r>
              <a:rPr lang="en-US" dirty="0" err="1"/>
              <a:t>Senti</a:t>
            </a:r>
            <a:r>
              <a:rPr lang="en-US" dirty="0"/>
              <a:t> Biosciences”)</a:t>
            </a:r>
          </a:p>
        </p:txBody>
      </p:sp>
      <p:pic>
        <p:nvPicPr>
          <p:cNvPr id="26" name="Graphic 25" descr="DNA">
            <a:extLst>
              <a:ext uri="{FF2B5EF4-FFF2-40B4-BE49-F238E27FC236}">
                <a16:creationId xmlns:a16="http://schemas.microsoft.com/office/drawing/2014/main" id="{7609B7B3-91B5-4369-9B9C-97F9D82DB3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144380"/>
            <a:ext cx="914400" cy="914400"/>
          </a:xfrm>
          <a:prstGeom prst="rect">
            <a:avLst/>
          </a:prstGeom>
        </p:spPr>
      </p:pic>
      <p:sp>
        <p:nvSpPr>
          <p:cNvPr id="17" name="Rectangle 16">
            <a:extLst>
              <a:ext uri="{FF2B5EF4-FFF2-40B4-BE49-F238E27FC236}">
                <a16:creationId xmlns:a16="http://schemas.microsoft.com/office/drawing/2014/main" id="{9A4B9723-261E-4AF0-BAFC-9AA49C8670E2}"/>
              </a:ext>
            </a:extLst>
          </p:cNvPr>
          <p:cNvSpPr/>
          <p:nvPr/>
        </p:nvSpPr>
        <p:spPr>
          <a:xfrm>
            <a:off x="7517100" y="4170791"/>
            <a:ext cx="1309266" cy="16281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generated with high confidence">
            <a:extLst>
              <a:ext uri="{FF2B5EF4-FFF2-40B4-BE49-F238E27FC236}">
                <a16:creationId xmlns:a16="http://schemas.microsoft.com/office/drawing/2014/main" id="{6758F171-00B4-442F-B2DC-B521216FD8D4}"/>
              </a:ext>
            </a:extLst>
          </p:cNvPr>
          <p:cNvPicPr>
            <a:picLocks noChangeAspect="1"/>
          </p:cNvPicPr>
          <p:nvPr/>
        </p:nvPicPr>
        <p:blipFill rotWithShape="1">
          <a:blip r:embed="rId8"/>
          <a:srcRect l="-1079" r="286" b="-4"/>
          <a:stretch/>
        </p:blipFill>
        <p:spPr>
          <a:xfrm>
            <a:off x="8022773" y="4309467"/>
            <a:ext cx="3759152" cy="1328737"/>
          </a:xfrm>
          <a:prstGeom prst="rect">
            <a:avLst/>
          </a:prstGeom>
        </p:spPr>
      </p:pic>
      <p:pic>
        <p:nvPicPr>
          <p:cNvPr id="5" name="Picture 4">
            <a:extLst>
              <a:ext uri="{FF2B5EF4-FFF2-40B4-BE49-F238E27FC236}">
                <a16:creationId xmlns:a16="http://schemas.microsoft.com/office/drawing/2014/main" id="{907DBCA2-7BB7-47BA-A1FE-AED14F34B085}"/>
              </a:ext>
            </a:extLst>
          </p:cNvPr>
          <p:cNvPicPr>
            <a:picLocks noChangeAspect="1"/>
          </p:cNvPicPr>
          <p:nvPr/>
        </p:nvPicPr>
        <p:blipFill rotWithShape="1">
          <a:blip r:embed="rId9"/>
          <a:srcRect l="-1" t="42553" r="881" b="13291"/>
          <a:stretch/>
        </p:blipFill>
        <p:spPr>
          <a:xfrm>
            <a:off x="2519307" y="4276150"/>
            <a:ext cx="5334226" cy="1378256"/>
          </a:xfrm>
          <a:prstGeom prst="rect">
            <a:avLst/>
          </a:prstGeom>
        </p:spPr>
      </p:pic>
      <p:pic>
        <p:nvPicPr>
          <p:cNvPr id="27" name="Picture 26">
            <a:extLst>
              <a:ext uri="{FF2B5EF4-FFF2-40B4-BE49-F238E27FC236}">
                <a16:creationId xmlns:a16="http://schemas.microsoft.com/office/drawing/2014/main" id="{4D99BCE8-1B5D-4D69-9BAB-2EA1777E915D}"/>
              </a:ext>
            </a:extLst>
          </p:cNvPr>
          <p:cNvPicPr>
            <a:picLocks noChangeAspect="1"/>
          </p:cNvPicPr>
          <p:nvPr/>
        </p:nvPicPr>
        <p:blipFill rotWithShape="1">
          <a:blip r:embed="rId9"/>
          <a:srcRect l="-1" r="881" b="83830"/>
          <a:stretch/>
        </p:blipFill>
        <p:spPr>
          <a:xfrm>
            <a:off x="2519306" y="3764749"/>
            <a:ext cx="5334227" cy="504741"/>
          </a:xfrm>
          <a:prstGeom prst="rect">
            <a:avLst/>
          </a:prstGeom>
        </p:spPr>
      </p:pic>
    </p:spTree>
    <p:extLst>
      <p:ext uri="{BB962C8B-B14F-4D97-AF65-F5344CB8AC3E}">
        <p14:creationId xmlns:p14="http://schemas.microsoft.com/office/powerpoint/2010/main" val="189350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631C-FDBD-4889-936A-A3D75B17DAF3}"/>
              </a:ext>
            </a:extLst>
          </p:cNvPr>
          <p:cNvSpPr>
            <a:spLocks noGrp="1"/>
          </p:cNvSpPr>
          <p:nvPr>
            <p:ph type="title"/>
          </p:nvPr>
        </p:nvSpPr>
        <p:spPr/>
        <p:txBody>
          <a:bodyPr>
            <a:normAutofit/>
          </a:bodyPr>
          <a:lstStyle/>
          <a:p>
            <a:r>
              <a:rPr lang="en-US" sz="4400" dirty="0"/>
              <a:t>Project Inspiration: Gene Regulation Parts</a:t>
            </a:r>
          </a:p>
        </p:txBody>
      </p:sp>
      <p:sp>
        <p:nvSpPr>
          <p:cNvPr id="3" name="Content Placeholder 2">
            <a:extLst>
              <a:ext uri="{FF2B5EF4-FFF2-40B4-BE49-F238E27FC236}">
                <a16:creationId xmlns:a16="http://schemas.microsoft.com/office/drawing/2014/main" id="{C7A13703-8722-4D2D-B22E-0343B04BA66B}"/>
              </a:ext>
            </a:extLst>
          </p:cNvPr>
          <p:cNvSpPr>
            <a:spLocks noGrp="1"/>
          </p:cNvSpPr>
          <p:nvPr>
            <p:ph idx="1"/>
          </p:nvPr>
        </p:nvSpPr>
        <p:spPr/>
        <p:txBody>
          <a:bodyPr/>
          <a:lstStyle/>
          <a:p>
            <a:r>
              <a:rPr lang="en-US" dirty="0"/>
              <a:t>Gene regulation parts are essential for creating genetic circuits</a:t>
            </a:r>
          </a:p>
          <a:p>
            <a:pPr lvl="1"/>
            <a:r>
              <a:rPr lang="en-US" dirty="0"/>
              <a:t>Modular</a:t>
            </a:r>
          </a:p>
          <a:p>
            <a:pPr lvl="1"/>
            <a:r>
              <a:rPr lang="en-US" dirty="0"/>
              <a:t>High Specificity</a:t>
            </a:r>
          </a:p>
          <a:p>
            <a:pPr lvl="1"/>
            <a:r>
              <a:rPr lang="en-US" dirty="0"/>
              <a:t>High Dynamic Range</a:t>
            </a:r>
          </a:p>
          <a:p>
            <a:r>
              <a:rPr lang="en-US" dirty="0"/>
              <a:t>Toehold switch</a:t>
            </a:r>
          </a:p>
        </p:txBody>
      </p:sp>
      <p:pic>
        <p:nvPicPr>
          <p:cNvPr id="4" name="Picture 3">
            <a:extLst>
              <a:ext uri="{FF2B5EF4-FFF2-40B4-BE49-F238E27FC236}">
                <a16:creationId xmlns:a16="http://schemas.microsoft.com/office/drawing/2014/main" id="{FD25DB08-FF74-485B-AC53-35D8D40FE768}"/>
              </a:ext>
            </a:extLst>
          </p:cNvPr>
          <p:cNvPicPr>
            <a:picLocks noChangeAspect="1"/>
          </p:cNvPicPr>
          <p:nvPr/>
        </p:nvPicPr>
        <p:blipFill>
          <a:blip r:embed="rId3"/>
          <a:stretch>
            <a:fillRect/>
          </a:stretch>
        </p:blipFill>
        <p:spPr>
          <a:xfrm>
            <a:off x="4935753" y="2563769"/>
            <a:ext cx="6991350" cy="1162050"/>
          </a:xfrm>
          <a:prstGeom prst="rect">
            <a:avLst/>
          </a:prstGeom>
        </p:spPr>
      </p:pic>
      <p:sp>
        <p:nvSpPr>
          <p:cNvPr id="5" name="Rectangle 4">
            <a:extLst>
              <a:ext uri="{FF2B5EF4-FFF2-40B4-BE49-F238E27FC236}">
                <a16:creationId xmlns:a16="http://schemas.microsoft.com/office/drawing/2014/main" id="{756A467B-076D-40FD-9AB8-5F2EB3D7E502}"/>
              </a:ext>
            </a:extLst>
          </p:cNvPr>
          <p:cNvSpPr/>
          <p:nvPr/>
        </p:nvSpPr>
        <p:spPr>
          <a:xfrm>
            <a:off x="11400686" y="5974266"/>
            <a:ext cx="780983" cy="369332"/>
          </a:xfrm>
          <a:prstGeom prst="rect">
            <a:avLst/>
          </a:prstGeom>
        </p:spPr>
        <p:txBody>
          <a:bodyPr wrap="none">
            <a:spAutoFit/>
          </a:bodyPr>
          <a:lstStyle/>
          <a:p>
            <a:r>
              <a:rPr lang="en-US" dirty="0"/>
              <a:t>(</a:t>
            </a:r>
            <a:r>
              <a:rPr lang="en-US" i="1" dirty="0"/>
              <a:t>Cello</a:t>
            </a:r>
            <a:r>
              <a:rPr lang="en-US" dirty="0"/>
              <a:t>)</a:t>
            </a:r>
          </a:p>
        </p:txBody>
      </p:sp>
      <p:pic>
        <p:nvPicPr>
          <p:cNvPr id="10" name="Picture 9" descr="A close up of a map&#10;&#10;Description generated with high confidence">
            <a:extLst>
              <a:ext uri="{FF2B5EF4-FFF2-40B4-BE49-F238E27FC236}">
                <a16:creationId xmlns:a16="http://schemas.microsoft.com/office/drawing/2014/main" id="{0CA7B293-4031-4685-BD61-7B9B0E3DA386}"/>
              </a:ext>
            </a:extLst>
          </p:cNvPr>
          <p:cNvPicPr>
            <a:picLocks noChangeAspect="1"/>
          </p:cNvPicPr>
          <p:nvPr/>
        </p:nvPicPr>
        <p:blipFill rotWithShape="1">
          <a:blip r:embed="rId4">
            <a:extLst>
              <a:ext uri="{28A0092B-C50C-407E-A947-70E740481C1C}">
                <a14:useLocalDpi xmlns:a14="http://schemas.microsoft.com/office/drawing/2010/main" val="0"/>
              </a:ext>
            </a:extLst>
          </a:blip>
          <a:srcRect l="1904" t="30096" r="50000" b="35608"/>
          <a:stretch/>
        </p:blipFill>
        <p:spPr>
          <a:xfrm>
            <a:off x="8252488" y="4080745"/>
            <a:ext cx="3055358" cy="1867178"/>
          </a:xfrm>
          <a:prstGeom prst="rect">
            <a:avLst/>
          </a:prstGeom>
        </p:spPr>
      </p:pic>
      <p:pic>
        <p:nvPicPr>
          <p:cNvPr id="12" name="Picture 11">
            <a:extLst>
              <a:ext uri="{FF2B5EF4-FFF2-40B4-BE49-F238E27FC236}">
                <a16:creationId xmlns:a16="http://schemas.microsoft.com/office/drawing/2014/main" id="{BFF5EFF8-C74A-445E-B7A9-F84DD7CC2CA7}"/>
              </a:ext>
            </a:extLst>
          </p:cNvPr>
          <p:cNvPicPr>
            <a:picLocks noChangeAspect="1"/>
          </p:cNvPicPr>
          <p:nvPr/>
        </p:nvPicPr>
        <p:blipFill rotWithShape="1">
          <a:blip r:embed="rId5">
            <a:extLst>
              <a:ext uri="{28A0092B-C50C-407E-A947-70E740481C1C}">
                <a14:useLocalDpi xmlns:a14="http://schemas.microsoft.com/office/drawing/2010/main" val="0"/>
              </a:ext>
            </a:extLst>
          </a:blip>
          <a:srcRect r="31807"/>
          <a:stretch/>
        </p:blipFill>
        <p:spPr>
          <a:xfrm>
            <a:off x="4859790" y="3812666"/>
            <a:ext cx="3169809" cy="2403337"/>
          </a:xfrm>
          <a:prstGeom prst="rect">
            <a:avLst/>
          </a:prstGeom>
        </p:spPr>
      </p:pic>
      <p:sp>
        <p:nvSpPr>
          <p:cNvPr id="14" name="Rectangle 13">
            <a:extLst>
              <a:ext uri="{FF2B5EF4-FFF2-40B4-BE49-F238E27FC236}">
                <a16:creationId xmlns:a16="http://schemas.microsoft.com/office/drawing/2014/main" id="{3CAE4F7D-9449-41E3-8F5E-9F9341DE34BF}"/>
              </a:ext>
            </a:extLst>
          </p:cNvPr>
          <p:cNvSpPr/>
          <p:nvPr/>
        </p:nvSpPr>
        <p:spPr>
          <a:xfrm>
            <a:off x="9421915" y="5974266"/>
            <a:ext cx="1998239" cy="369332"/>
          </a:xfrm>
          <a:prstGeom prst="rect">
            <a:avLst/>
          </a:prstGeom>
        </p:spPr>
        <p:txBody>
          <a:bodyPr wrap="none">
            <a:spAutoFit/>
          </a:bodyPr>
          <a:lstStyle/>
          <a:p>
            <a:r>
              <a:rPr lang="en-US" dirty="0"/>
              <a:t>(Green et al., 2014)</a:t>
            </a:r>
          </a:p>
        </p:txBody>
      </p:sp>
      <p:pic>
        <p:nvPicPr>
          <p:cNvPr id="16" name="Picture 15" descr="A close up of a map&#10;&#10;Description generated with high confidence">
            <a:extLst>
              <a:ext uri="{FF2B5EF4-FFF2-40B4-BE49-F238E27FC236}">
                <a16:creationId xmlns:a16="http://schemas.microsoft.com/office/drawing/2014/main" id="{CE475E40-7B9B-448C-85D3-550A6831E26B}"/>
              </a:ext>
            </a:extLst>
          </p:cNvPr>
          <p:cNvPicPr>
            <a:picLocks noChangeAspect="1"/>
          </p:cNvPicPr>
          <p:nvPr/>
        </p:nvPicPr>
        <p:blipFill rotWithShape="1">
          <a:blip r:embed="rId6">
            <a:extLst>
              <a:ext uri="{28A0092B-C50C-407E-A947-70E740481C1C}">
                <a14:useLocalDpi xmlns:a14="http://schemas.microsoft.com/office/drawing/2010/main" val="0"/>
              </a:ext>
            </a:extLst>
          </a:blip>
          <a:srcRect l="46980" r="6023" b="70534"/>
          <a:stretch/>
        </p:blipFill>
        <p:spPr>
          <a:xfrm>
            <a:off x="1300968" y="3985253"/>
            <a:ext cx="3310122" cy="2058162"/>
          </a:xfrm>
          <a:prstGeom prst="rect">
            <a:avLst/>
          </a:prstGeom>
        </p:spPr>
      </p:pic>
      <p:pic>
        <p:nvPicPr>
          <p:cNvPr id="17" name="Graphic 16" descr="Lightbulb">
            <a:extLst>
              <a:ext uri="{FF2B5EF4-FFF2-40B4-BE49-F238E27FC236}">
                <a16:creationId xmlns:a16="http://schemas.microsoft.com/office/drawing/2014/main" id="{57309082-6FA1-4B61-A291-91CD178753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11213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16D7-DB8B-4395-A590-C2780CE2FE67}"/>
              </a:ext>
            </a:extLst>
          </p:cNvPr>
          <p:cNvSpPr>
            <a:spLocks noGrp="1"/>
          </p:cNvSpPr>
          <p:nvPr>
            <p:ph type="title"/>
          </p:nvPr>
        </p:nvSpPr>
        <p:spPr/>
        <p:txBody>
          <a:bodyPr>
            <a:normAutofit/>
          </a:bodyPr>
          <a:lstStyle/>
          <a:p>
            <a:r>
              <a:rPr lang="en-US" sz="3200" dirty="0"/>
              <a:t>Artificial Intron Demonstrates Directional Specific Splicing</a:t>
            </a:r>
          </a:p>
        </p:txBody>
      </p:sp>
      <p:sp>
        <p:nvSpPr>
          <p:cNvPr id="3" name="Content Placeholder 2">
            <a:extLst>
              <a:ext uri="{FF2B5EF4-FFF2-40B4-BE49-F238E27FC236}">
                <a16:creationId xmlns:a16="http://schemas.microsoft.com/office/drawing/2014/main" id="{C4013371-D895-4FF8-A919-B85813BCDEF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AC8194F-E5BE-4A81-9C71-D5C9D9524D1D}"/>
              </a:ext>
            </a:extLst>
          </p:cNvPr>
          <p:cNvPicPr/>
          <p:nvPr/>
        </p:nvPicPr>
        <p:blipFill rotWithShape="1">
          <a:blip r:embed="rId2">
            <a:extLst>
              <a:ext uri="{28A0092B-C50C-407E-A947-70E740481C1C}">
                <a14:useLocalDpi xmlns:a14="http://schemas.microsoft.com/office/drawing/2010/main" val="0"/>
              </a:ext>
            </a:extLst>
          </a:blip>
          <a:srcRect l="1540" t="39270" r="56997" b="41552"/>
          <a:stretch/>
        </p:blipFill>
        <p:spPr bwMode="auto">
          <a:xfrm>
            <a:off x="7649543" y="2109433"/>
            <a:ext cx="2857499" cy="84358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F45EB32-F17D-4F1D-9A9A-A9CC206BD50D}"/>
              </a:ext>
            </a:extLst>
          </p:cNvPr>
          <p:cNvPicPr>
            <a:picLocks noChangeAspect="1"/>
          </p:cNvPicPr>
          <p:nvPr/>
        </p:nvPicPr>
        <p:blipFill rotWithShape="1">
          <a:blip r:embed="rId2">
            <a:extLst>
              <a:ext uri="{28A0092B-C50C-407E-A947-70E740481C1C}">
                <a14:useLocalDpi xmlns:a14="http://schemas.microsoft.com/office/drawing/2010/main" val="0"/>
              </a:ext>
            </a:extLst>
          </a:blip>
          <a:srcRect l="44159" t="15982" r="7702" b="30822"/>
          <a:stretch/>
        </p:blipFill>
        <p:spPr bwMode="auto">
          <a:xfrm>
            <a:off x="7000907" y="3216719"/>
            <a:ext cx="4154773" cy="2581499"/>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DEEAA413-D9BB-4C87-B972-353E0852418C}"/>
              </a:ext>
            </a:extLst>
          </p:cNvPr>
          <p:cNvGrpSpPr/>
          <p:nvPr/>
        </p:nvGrpSpPr>
        <p:grpSpPr>
          <a:xfrm>
            <a:off x="1097280" y="2803282"/>
            <a:ext cx="4410075" cy="2280166"/>
            <a:chOff x="1097280" y="2017835"/>
            <a:chExt cx="4410075" cy="2280166"/>
          </a:xfrm>
        </p:grpSpPr>
        <p:pic>
          <p:nvPicPr>
            <p:cNvPr id="6" name="Picture 5">
              <a:extLst>
                <a:ext uri="{FF2B5EF4-FFF2-40B4-BE49-F238E27FC236}">
                  <a16:creationId xmlns:a16="http://schemas.microsoft.com/office/drawing/2014/main" id="{31621531-5F8F-4B04-9DCA-F8FA62128191}"/>
                </a:ext>
              </a:extLst>
            </p:cNvPr>
            <p:cNvPicPr>
              <a:picLocks noChangeAspect="1"/>
            </p:cNvPicPr>
            <p:nvPr/>
          </p:nvPicPr>
          <p:blipFill>
            <a:blip r:embed="rId3"/>
            <a:stretch>
              <a:fillRect/>
            </a:stretch>
          </p:blipFill>
          <p:spPr>
            <a:xfrm>
              <a:off x="1097280" y="2017835"/>
              <a:ext cx="4410075" cy="2095500"/>
            </a:xfrm>
            <a:prstGeom prst="rect">
              <a:avLst/>
            </a:prstGeom>
          </p:spPr>
        </p:pic>
        <p:sp>
          <p:nvSpPr>
            <p:cNvPr id="8" name="Rectangle 7">
              <a:extLst>
                <a:ext uri="{FF2B5EF4-FFF2-40B4-BE49-F238E27FC236}">
                  <a16:creationId xmlns:a16="http://schemas.microsoft.com/office/drawing/2014/main" id="{09370D9A-D354-4AB4-B588-D1436FDA9152}"/>
                </a:ext>
              </a:extLst>
            </p:cNvPr>
            <p:cNvSpPr/>
            <p:nvPr/>
          </p:nvSpPr>
          <p:spPr>
            <a:xfrm>
              <a:off x="2333666" y="3928669"/>
              <a:ext cx="3173689" cy="369332"/>
            </a:xfrm>
            <a:prstGeom prst="rect">
              <a:avLst/>
            </a:prstGeom>
          </p:spPr>
          <p:txBody>
            <a:bodyPr wrap="none">
              <a:spAutoFit/>
            </a:bodyPr>
            <a:lstStyle/>
            <a:p>
              <a:r>
                <a:rPr lang="en-US" dirty="0"/>
                <a:t>(</a:t>
              </a:r>
              <a:r>
                <a:rPr lang="en-US" dirty="0" err="1"/>
                <a:t>Yoshimatsu</a:t>
              </a:r>
              <a:r>
                <a:rPr lang="en-US" dirty="0"/>
                <a:t> and </a:t>
              </a:r>
              <a:r>
                <a:rPr lang="en-US" dirty="0" err="1"/>
                <a:t>Nagawa</a:t>
              </a:r>
              <a:r>
                <a:rPr lang="en-US" dirty="0"/>
                <a:t>, 1989)</a:t>
              </a:r>
            </a:p>
          </p:txBody>
        </p:sp>
      </p:grpSp>
      <p:sp>
        <p:nvSpPr>
          <p:cNvPr id="10" name="Rectangle 9">
            <a:extLst>
              <a:ext uri="{FF2B5EF4-FFF2-40B4-BE49-F238E27FC236}">
                <a16:creationId xmlns:a16="http://schemas.microsoft.com/office/drawing/2014/main" id="{D42D04EF-C1F3-47D9-A09F-42ABCE5FAC96}"/>
              </a:ext>
            </a:extLst>
          </p:cNvPr>
          <p:cNvSpPr/>
          <p:nvPr/>
        </p:nvSpPr>
        <p:spPr>
          <a:xfrm>
            <a:off x="3885341" y="3118338"/>
            <a:ext cx="1425213" cy="23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MMM</a:t>
            </a:r>
          </a:p>
        </p:txBody>
      </p:sp>
      <p:sp>
        <p:nvSpPr>
          <p:cNvPr id="11" name="Rectangle 10">
            <a:extLst>
              <a:ext uri="{FF2B5EF4-FFF2-40B4-BE49-F238E27FC236}">
                <a16:creationId xmlns:a16="http://schemas.microsoft.com/office/drawing/2014/main" id="{1B662D6B-0D3D-4088-A54D-9166FE6FA340}"/>
              </a:ext>
            </a:extLst>
          </p:cNvPr>
          <p:cNvSpPr/>
          <p:nvPr/>
        </p:nvSpPr>
        <p:spPr>
          <a:xfrm>
            <a:off x="1336432" y="3770289"/>
            <a:ext cx="1524000" cy="268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12" name="Rectangle 11">
            <a:extLst>
              <a:ext uri="{FF2B5EF4-FFF2-40B4-BE49-F238E27FC236}">
                <a16:creationId xmlns:a16="http://schemas.microsoft.com/office/drawing/2014/main" id="{C2582D2A-8EFE-41C4-B308-5A8D6215316D}"/>
              </a:ext>
            </a:extLst>
          </p:cNvPr>
          <p:cNvSpPr/>
          <p:nvPr/>
        </p:nvSpPr>
        <p:spPr>
          <a:xfrm>
            <a:off x="3091840" y="2739697"/>
            <a:ext cx="264692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526395-8337-458B-966E-8E4198906B3D}"/>
              </a:ext>
            </a:extLst>
          </p:cNvPr>
          <p:cNvSpPr/>
          <p:nvPr/>
        </p:nvSpPr>
        <p:spPr>
          <a:xfrm>
            <a:off x="1336432" y="3561322"/>
            <a:ext cx="1199836" cy="19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r chart">
            <a:extLst>
              <a:ext uri="{FF2B5EF4-FFF2-40B4-BE49-F238E27FC236}">
                <a16:creationId xmlns:a16="http://schemas.microsoft.com/office/drawing/2014/main" id="{264EE70B-24D7-4D9B-A9A0-380C074576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38526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15729-96A0-4E61-AC7F-BC0A8D73C01E}"/>
              </a:ext>
            </a:extLst>
          </p:cNvPr>
          <p:cNvSpPr>
            <a:spLocks noGrp="1"/>
          </p:cNvSpPr>
          <p:nvPr>
            <p:ph type="title"/>
          </p:nvPr>
        </p:nvSpPr>
        <p:spPr/>
        <p:txBody>
          <a:bodyPr>
            <a:normAutofit/>
          </a:bodyPr>
          <a:lstStyle/>
          <a:p>
            <a:r>
              <a:rPr lang="en-US" sz="3600" dirty="0"/>
              <a:t>Hairpins Designed to Inhibit Splice Site Recognition</a:t>
            </a:r>
          </a:p>
        </p:txBody>
      </p:sp>
      <p:sp>
        <p:nvSpPr>
          <p:cNvPr id="3" name="Content Placeholder 2">
            <a:extLst>
              <a:ext uri="{FF2B5EF4-FFF2-40B4-BE49-F238E27FC236}">
                <a16:creationId xmlns:a16="http://schemas.microsoft.com/office/drawing/2014/main" id="{1E5AAEB0-52DF-4928-8EAB-977D50D7952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DCF857D-CE2D-44A7-86EC-B1EFFDE8B55C}"/>
              </a:ext>
            </a:extLst>
          </p:cNvPr>
          <p:cNvPicPr>
            <a:picLocks noChangeAspect="1"/>
          </p:cNvPicPr>
          <p:nvPr/>
        </p:nvPicPr>
        <p:blipFill rotWithShape="1">
          <a:blip r:embed="rId2">
            <a:extLst>
              <a:ext uri="{28A0092B-C50C-407E-A947-70E740481C1C}">
                <a14:useLocalDpi xmlns:a14="http://schemas.microsoft.com/office/drawing/2010/main" val="0"/>
              </a:ext>
            </a:extLst>
          </a:blip>
          <a:srcRect r="11225"/>
          <a:stretch/>
        </p:blipFill>
        <p:spPr>
          <a:xfrm>
            <a:off x="5910020" y="2028611"/>
            <a:ext cx="5772476" cy="3657600"/>
          </a:xfrm>
          <a:prstGeom prst="rect">
            <a:avLst/>
          </a:prstGeom>
        </p:spPr>
      </p:pic>
      <p:pic>
        <p:nvPicPr>
          <p:cNvPr id="5" name="Content Placeholder 18">
            <a:extLst>
              <a:ext uri="{FF2B5EF4-FFF2-40B4-BE49-F238E27FC236}">
                <a16:creationId xmlns:a16="http://schemas.microsoft.com/office/drawing/2014/main" id="{9F3B8C43-0273-454E-94CA-6F67F4DE9FF5}"/>
              </a:ext>
            </a:extLst>
          </p:cNvPr>
          <p:cNvPicPr>
            <a:picLocks noChangeAspect="1"/>
          </p:cNvPicPr>
          <p:nvPr/>
        </p:nvPicPr>
        <p:blipFill rotWithShape="1">
          <a:blip r:embed="rId3">
            <a:extLst>
              <a:ext uri="{28A0092B-C50C-407E-A947-70E740481C1C}">
                <a14:useLocalDpi xmlns:a14="http://schemas.microsoft.com/office/drawing/2010/main" val="0"/>
              </a:ext>
            </a:extLst>
          </a:blip>
          <a:srcRect r="19848"/>
          <a:stretch/>
        </p:blipFill>
        <p:spPr>
          <a:xfrm>
            <a:off x="509504" y="2028611"/>
            <a:ext cx="5211787" cy="3657600"/>
          </a:xfrm>
          <a:prstGeom prst="rect">
            <a:avLst/>
          </a:prstGeom>
        </p:spPr>
      </p:pic>
      <p:pic>
        <p:nvPicPr>
          <p:cNvPr id="6" name="Graphic 5" descr="Bar chart">
            <a:extLst>
              <a:ext uri="{FF2B5EF4-FFF2-40B4-BE49-F238E27FC236}">
                <a16:creationId xmlns:a16="http://schemas.microsoft.com/office/drawing/2014/main" id="{CA4B5E97-9D62-441A-BE31-015EE5BAA2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42211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375C-C34A-43BB-96C5-1279FB64F017}"/>
              </a:ext>
            </a:extLst>
          </p:cNvPr>
          <p:cNvSpPr>
            <a:spLocks noGrp="1"/>
          </p:cNvSpPr>
          <p:nvPr>
            <p:ph type="title"/>
          </p:nvPr>
        </p:nvSpPr>
        <p:spPr/>
        <p:txBody>
          <a:bodyPr/>
          <a:lstStyle/>
          <a:p>
            <a:r>
              <a:rPr lang="en-US" dirty="0"/>
              <a:t>Intron Splicing Inhibition with Hairpins</a:t>
            </a:r>
          </a:p>
        </p:txBody>
      </p:sp>
      <p:pic>
        <p:nvPicPr>
          <p:cNvPr id="16" name="Picture 15" descr="A close up of a map&#10;&#10;Description generated with very high confidence">
            <a:extLst>
              <a:ext uri="{FF2B5EF4-FFF2-40B4-BE49-F238E27FC236}">
                <a16:creationId xmlns:a16="http://schemas.microsoft.com/office/drawing/2014/main" id="{F94A434E-5DED-425D-8EF8-95678494663D}"/>
              </a:ext>
            </a:extLst>
          </p:cNvPr>
          <p:cNvPicPr>
            <a:picLocks noChangeAspect="1"/>
          </p:cNvPicPr>
          <p:nvPr/>
        </p:nvPicPr>
        <p:blipFill rotWithShape="1">
          <a:blip r:embed="rId3">
            <a:extLst>
              <a:ext uri="{28A0092B-C50C-407E-A947-70E740481C1C}">
                <a14:useLocalDpi xmlns:a14="http://schemas.microsoft.com/office/drawing/2010/main" val="0"/>
              </a:ext>
            </a:extLst>
          </a:blip>
          <a:srcRect b="7425"/>
          <a:stretch/>
        </p:blipFill>
        <p:spPr>
          <a:xfrm>
            <a:off x="196645" y="1916034"/>
            <a:ext cx="4719484" cy="4232516"/>
          </a:xfrm>
          <a:prstGeom prst="rect">
            <a:avLst/>
          </a:prstGeom>
        </p:spPr>
      </p:pic>
      <p:sp>
        <p:nvSpPr>
          <p:cNvPr id="29" name="Arrow: Right 28">
            <a:extLst>
              <a:ext uri="{FF2B5EF4-FFF2-40B4-BE49-F238E27FC236}">
                <a16:creationId xmlns:a16="http://schemas.microsoft.com/office/drawing/2014/main" id="{F7E9E046-AC18-4DCB-99D4-9DDE3F7A0BCF}"/>
              </a:ext>
            </a:extLst>
          </p:cNvPr>
          <p:cNvSpPr/>
          <p:nvPr/>
        </p:nvSpPr>
        <p:spPr>
          <a:xfrm>
            <a:off x="5276279" y="4460358"/>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30" name="Rectangle 29">
            <a:extLst>
              <a:ext uri="{FF2B5EF4-FFF2-40B4-BE49-F238E27FC236}">
                <a16:creationId xmlns:a16="http://schemas.microsoft.com/office/drawing/2014/main" id="{C79BA7AF-D691-49D8-906B-3C084F96DB4A}"/>
              </a:ext>
            </a:extLst>
          </p:cNvPr>
          <p:cNvSpPr/>
          <p:nvPr/>
        </p:nvSpPr>
        <p:spPr>
          <a:xfrm>
            <a:off x="6642625" y="3624594"/>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sp>
        <p:nvSpPr>
          <p:cNvPr id="32" name="Arrow: Right 31">
            <a:extLst>
              <a:ext uri="{FF2B5EF4-FFF2-40B4-BE49-F238E27FC236}">
                <a16:creationId xmlns:a16="http://schemas.microsoft.com/office/drawing/2014/main" id="{E25B8B59-C5D0-49F6-ADBE-7D1A2178DE21}"/>
              </a:ext>
            </a:extLst>
          </p:cNvPr>
          <p:cNvSpPr/>
          <p:nvPr/>
        </p:nvSpPr>
        <p:spPr>
          <a:xfrm>
            <a:off x="5276279" y="3624594"/>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33" name="Rectangle 32">
            <a:extLst>
              <a:ext uri="{FF2B5EF4-FFF2-40B4-BE49-F238E27FC236}">
                <a16:creationId xmlns:a16="http://schemas.microsoft.com/office/drawing/2014/main" id="{94E6EA54-3E92-4002-B9DD-F832405975AC}"/>
              </a:ext>
            </a:extLst>
          </p:cNvPr>
          <p:cNvSpPr/>
          <p:nvPr/>
        </p:nvSpPr>
        <p:spPr>
          <a:xfrm>
            <a:off x="6642624" y="4460358"/>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a:t>
            </a:r>
          </a:p>
        </p:txBody>
      </p:sp>
      <p:sp>
        <p:nvSpPr>
          <p:cNvPr id="34" name="Rectangle 33">
            <a:extLst>
              <a:ext uri="{FF2B5EF4-FFF2-40B4-BE49-F238E27FC236}">
                <a16:creationId xmlns:a16="http://schemas.microsoft.com/office/drawing/2014/main" id="{1D2207FE-CFDD-4C6E-A011-469BD3615572}"/>
              </a:ext>
            </a:extLst>
          </p:cNvPr>
          <p:cNvSpPr/>
          <p:nvPr/>
        </p:nvSpPr>
        <p:spPr>
          <a:xfrm>
            <a:off x="8240197" y="4460358"/>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35" name="Picture 34" descr="A close up of a logo&#10;&#10;Description generated with very high confidence">
            <a:extLst>
              <a:ext uri="{FF2B5EF4-FFF2-40B4-BE49-F238E27FC236}">
                <a16:creationId xmlns:a16="http://schemas.microsoft.com/office/drawing/2014/main" id="{3F0E208C-149A-4340-8C43-C556180E92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9" r="73569" b="70657"/>
          <a:stretch/>
        </p:blipFill>
        <p:spPr bwMode="auto">
          <a:xfrm>
            <a:off x="7179758" y="4100952"/>
            <a:ext cx="418200" cy="296007"/>
          </a:xfrm>
          <a:prstGeom prst="rect">
            <a:avLst/>
          </a:prstGeom>
          <a:ln>
            <a:noFill/>
          </a:ln>
          <a:extLst>
            <a:ext uri="{53640926-AAD7-44D8-BBD7-CCE9431645EC}">
              <a14:shadowObscured xmlns:a14="http://schemas.microsoft.com/office/drawing/2010/main"/>
            </a:ext>
          </a:extLst>
        </p:spPr>
      </p:pic>
      <p:sp>
        <p:nvSpPr>
          <p:cNvPr id="37" name="Arrow: Right 36">
            <a:extLst>
              <a:ext uri="{FF2B5EF4-FFF2-40B4-BE49-F238E27FC236}">
                <a16:creationId xmlns:a16="http://schemas.microsoft.com/office/drawing/2014/main" id="{0E9FD480-933F-4C2C-A3E0-0B597B6BCC6E}"/>
              </a:ext>
            </a:extLst>
          </p:cNvPr>
          <p:cNvSpPr/>
          <p:nvPr/>
        </p:nvSpPr>
        <p:spPr>
          <a:xfrm>
            <a:off x="5276279" y="2788831"/>
            <a:ext cx="1261241" cy="457200"/>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Bar chart">
            <a:extLst>
              <a:ext uri="{FF2B5EF4-FFF2-40B4-BE49-F238E27FC236}">
                <a16:creationId xmlns:a16="http://schemas.microsoft.com/office/drawing/2014/main" id="{F3426E94-4179-4110-8274-BFE9556929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339062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375C-C34A-43BB-96C5-1279FB64F017}"/>
              </a:ext>
            </a:extLst>
          </p:cNvPr>
          <p:cNvSpPr>
            <a:spLocks noGrp="1"/>
          </p:cNvSpPr>
          <p:nvPr>
            <p:ph type="title"/>
          </p:nvPr>
        </p:nvSpPr>
        <p:spPr/>
        <p:txBody>
          <a:bodyPr/>
          <a:lstStyle/>
          <a:p>
            <a:r>
              <a:rPr lang="en-US" dirty="0"/>
              <a:t>Intron Splicing Inhibition with Hairpins</a:t>
            </a:r>
          </a:p>
        </p:txBody>
      </p:sp>
      <p:pic>
        <p:nvPicPr>
          <p:cNvPr id="14" name="Picture 13" descr="A close up of a map&#10;&#10;Description generated with very high confidence">
            <a:extLst>
              <a:ext uri="{FF2B5EF4-FFF2-40B4-BE49-F238E27FC236}">
                <a16:creationId xmlns:a16="http://schemas.microsoft.com/office/drawing/2014/main" id="{B47A12B2-AAC9-408A-9B4E-A801FC79AE20}"/>
              </a:ext>
            </a:extLst>
          </p:cNvPr>
          <p:cNvPicPr>
            <a:picLocks noChangeAspect="1"/>
          </p:cNvPicPr>
          <p:nvPr/>
        </p:nvPicPr>
        <p:blipFill rotWithShape="1">
          <a:blip r:embed="rId3">
            <a:extLst>
              <a:ext uri="{28A0092B-C50C-407E-A947-70E740481C1C}">
                <a14:useLocalDpi xmlns:a14="http://schemas.microsoft.com/office/drawing/2010/main" val="0"/>
              </a:ext>
            </a:extLst>
          </a:blip>
          <a:srcRect b="7425"/>
          <a:stretch/>
        </p:blipFill>
        <p:spPr>
          <a:xfrm>
            <a:off x="196645" y="1916034"/>
            <a:ext cx="4719484" cy="4232516"/>
          </a:xfrm>
          <a:prstGeom prst="rect">
            <a:avLst/>
          </a:prstGeom>
        </p:spPr>
      </p:pic>
      <p:sp>
        <p:nvSpPr>
          <p:cNvPr id="9" name="Arrow: Right 8">
            <a:extLst>
              <a:ext uri="{FF2B5EF4-FFF2-40B4-BE49-F238E27FC236}">
                <a16:creationId xmlns:a16="http://schemas.microsoft.com/office/drawing/2014/main" id="{8F1F6452-11F2-4172-AB25-2DAD05E359BA}"/>
              </a:ext>
            </a:extLst>
          </p:cNvPr>
          <p:cNvSpPr/>
          <p:nvPr/>
        </p:nvSpPr>
        <p:spPr>
          <a:xfrm>
            <a:off x="5276277" y="5136333"/>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10" name="Rectangle 9">
            <a:extLst>
              <a:ext uri="{FF2B5EF4-FFF2-40B4-BE49-F238E27FC236}">
                <a16:creationId xmlns:a16="http://schemas.microsoft.com/office/drawing/2014/main" id="{C2A6663F-742C-40D4-9636-A07E6B5C964C}"/>
              </a:ext>
            </a:extLst>
          </p:cNvPr>
          <p:cNvSpPr/>
          <p:nvPr/>
        </p:nvSpPr>
        <p:spPr>
          <a:xfrm>
            <a:off x="6642625" y="3359479"/>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sp>
        <p:nvSpPr>
          <p:cNvPr id="17" name="Arrow: Right 16">
            <a:extLst>
              <a:ext uri="{FF2B5EF4-FFF2-40B4-BE49-F238E27FC236}">
                <a16:creationId xmlns:a16="http://schemas.microsoft.com/office/drawing/2014/main" id="{192D818C-1FAA-49CE-9631-E80D48BE79EE}"/>
              </a:ext>
            </a:extLst>
          </p:cNvPr>
          <p:cNvSpPr/>
          <p:nvPr/>
        </p:nvSpPr>
        <p:spPr>
          <a:xfrm>
            <a:off x="5276277" y="2471052"/>
            <a:ext cx="1261241" cy="457200"/>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FD0505EA-0BEA-4ED4-AD78-F44D696BA3F7}"/>
              </a:ext>
            </a:extLst>
          </p:cNvPr>
          <p:cNvSpPr/>
          <p:nvPr/>
        </p:nvSpPr>
        <p:spPr>
          <a:xfrm>
            <a:off x="5276277" y="3359479"/>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21" name="Rectangle 20">
            <a:extLst>
              <a:ext uri="{FF2B5EF4-FFF2-40B4-BE49-F238E27FC236}">
                <a16:creationId xmlns:a16="http://schemas.microsoft.com/office/drawing/2014/main" id="{DB0554E3-3A6A-4401-A4FC-9ABA2464441F}"/>
              </a:ext>
            </a:extLst>
          </p:cNvPr>
          <p:cNvSpPr/>
          <p:nvPr/>
        </p:nvSpPr>
        <p:spPr>
          <a:xfrm>
            <a:off x="6642624" y="5136333"/>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Hairpin AI</a:t>
            </a:r>
          </a:p>
        </p:txBody>
      </p:sp>
      <p:sp>
        <p:nvSpPr>
          <p:cNvPr id="22" name="Rectangle 21">
            <a:extLst>
              <a:ext uri="{FF2B5EF4-FFF2-40B4-BE49-F238E27FC236}">
                <a16:creationId xmlns:a16="http://schemas.microsoft.com/office/drawing/2014/main" id="{D00A6DF8-DA62-4FFB-A48B-0F53ABB636EE}"/>
              </a:ext>
            </a:extLst>
          </p:cNvPr>
          <p:cNvSpPr/>
          <p:nvPr/>
        </p:nvSpPr>
        <p:spPr>
          <a:xfrm>
            <a:off x="8240197" y="5136333"/>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23" name="Picture 22" descr="A close up of a logo&#10;&#10;Description generated with very high confidence">
            <a:extLst>
              <a:ext uri="{FF2B5EF4-FFF2-40B4-BE49-F238E27FC236}">
                <a16:creationId xmlns:a16="http://schemas.microsoft.com/office/drawing/2014/main" id="{D159E95D-3336-49E4-942A-2EDE71FF8C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 t="34522" r="73569" b="36971"/>
          <a:stretch/>
        </p:blipFill>
        <p:spPr bwMode="auto">
          <a:xfrm>
            <a:off x="7184405" y="4799117"/>
            <a:ext cx="408906" cy="287428"/>
          </a:xfrm>
          <a:prstGeom prst="rect">
            <a:avLst/>
          </a:prstGeom>
          <a:ln>
            <a:noFill/>
          </a:ln>
          <a:extLst>
            <a:ext uri="{53640926-AAD7-44D8-BBD7-CCE9431645EC}">
              <a14:shadowObscured xmlns:a14="http://schemas.microsoft.com/office/drawing/2010/main"/>
            </a:ext>
          </a:extLst>
        </p:spPr>
      </p:pic>
      <p:sp>
        <p:nvSpPr>
          <p:cNvPr id="25" name="Arrow: Right 24">
            <a:extLst>
              <a:ext uri="{FF2B5EF4-FFF2-40B4-BE49-F238E27FC236}">
                <a16:creationId xmlns:a16="http://schemas.microsoft.com/office/drawing/2014/main" id="{C2614882-8DA8-42D7-A40D-BACFB8E4FED2}"/>
              </a:ext>
            </a:extLst>
          </p:cNvPr>
          <p:cNvSpPr/>
          <p:nvPr/>
        </p:nvSpPr>
        <p:spPr>
          <a:xfrm>
            <a:off x="5276277" y="4247906"/>
            <a:ext cx="126124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Gal</a:t>
            </a:r>
          </a:p>
        </p:txBody>
      </p:sp>
      <p:sp>
        <p:nvSpPr>
          <p:cNvPr id="26" name="Rectangle 25">
            <a:extLst>
              <a:ext uri="{FF2B5EF4-FFF2-40B4-BE49-F238E27FC236}">
                <a16:creationId xmlns:a16="http://schemas.microsoft.com/office/drawing/2014/main" id="{B010F6FF-CEAC-408A-ABAD-1F572B0014C2}"/>
              </a:ext>
            </a:extLst>
          </p:cNvPr>
          <p:cNvSpPr/>
          <p:nvPr/>
        </p:nvSpPr>
        <p:spPr>
          <a:xfrm>
            <a:off x="6642624" y="4247906"/>
            <a:ext cx="1492469"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Hairpin AI</a:t>
            </a:r>
          </a:p>
        </p:txBody>
      </p:sp>
      <p:sp>
        <p:nvSpPr>
          <p:cNvPr id="27" name="Rectangle 26">
            <a:extLst>
              <a:ext uri="{FF2B5EF4-FFF2-40B4-BE49-F238E27FC236}">
                <a16:creationId xmlns:a16="http://schemas.microsoft.com/office/drawing/2014/main" id="{29A5CEF9-DC23-4E11-9D17-B63FC4C37503}"/>
              </a:ext>
            </a:extLst>
          </p:cNvPr>
          <p:cNvSpPr/>
          <p:nvPr/>
        </p:nvSpPr>
        <p:spPr>
          <a:xfrm>
            <a:off x="8240197" y="4247906"/>
            <a:ext cx="2680138" cy="45720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yeGFP</a:t>
            </a:r>
            <a:endParaRPr lang="en-US" dirty="0"/>
          </a:p>
        </p:txBody>
      </p:sp>
      <p:pic>
        <p:nvPicPr>
          <p:cNvPr id="28" name="Picture 27" descr="A close up of a logo&#10;&#10;Description generated with very high confidence">
            <a:extLst>
              <a:ext uri="{FF2B5EF4-FFF2-40B4-BE49-F238E27FC236}">
                <a16:creationId xmlns:a16="http://schemas.microsoft.com/office/drawing/2014/main" id="{BE3EE88D-0811-45F1-9D0C-BA9D3C0401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99" t="34583" r="47874" b="36937"/>
          <a:stretch/>
        </p:blipFill>
        <p:spPr bwMode="auto">
          <a:xfrm>
            <a:off x="7166891" y="3898808"/>
            <a:ext cx="443935" cy="287428"/>
          </a:xfrm>
          <a:prstGeom prst="rect">
            <a:avLst/>
          </a:prstGeom>
          <a:ln>
            <a:noFill/>
          </a:ln>
          <a:extLst>
            <a:ext uri="{53640926-AAD7-44D8-BBD7-CCE9431645EC}">
              <a14:shadowObscured xmlns:a14="http://schemas.microsoft.com/office/drawing/2010/main"/>
            </a:ext>
          </a:extLst>
        </p:spPr>
      </p:pic>
      <p:pic>
        <p:nvPicPr>
          <p:cNvPr id="15" name="Graphic 14" descr="Bar chart">
            <a:extLst>
              <a:ext uri="{FF2B5EF4-FFF2-40B4-BE49-F238E27FC236}">
                <a16:creationId xmlns:a16="http://schemas.microsoft.com/office/drawing/2014/main" id="{42BD6221-4F44-438E-9598-62354B0568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7600" y="144380"/>
            <a:ext cx="914400" cy="914400"/>
          </a:xfrm>
          <a:prstGeom prst="rect">
            <a:avLst/>
          </a:prstGeom>
        </p:spPr>
      </p:pic>
    </p:spTree>
    <p:extLst>
      <p:ext uri="{BB962C8B-B14F-4D97-AF65-F5344CB8AC3E}">
        <p14:creationId xmlns:p14="http://schemas.microsoft.com/office/powerpoint/2010/main" val="30837170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1085</TotalTime>
  <Words>708</Words>
  <Application>Microsoft Office PowerPoint</Application>
  <PresentationFormat>Widescreen</PresentationFormat>
  <Paragraphs>99</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Translation Regulation with Artificial Introns</vt:lpstr>
      <vt:lpstr>What is Synthetic Biology?</vt:lpstr>
      <vt:lpstr>Synthetic Biology &amp; Electrical Engineering</vt:lpstr>
      <vt:lpstr>Synthetic Biology Advantages</vt:lpstr>
      <vt:lpstr>Project Inspiration: Gene Regulation Parts</vt:lpstr>
      <vt:lpstr>Artificial Intron Demonstrates Directional Specific Splicing</vt:lpstr>
      <vt:lpstr>Hairpins Designed to Inhibit Splice Site Recognition</vt:lpstr>
      <vt:lpstr>Intron Splicing Inhibition with Hairpins</vt:lpstr>
      <vt:lpstr>Intron Splicing Inhibition with Hairpins</vt:lpstr>
      <vt:lpstr>Temperature Sensitivity of Intron Splicing Inhibition</vt:lpstr>
      <vt:lpstr>Temperature Sensitivity of Intron Splicing Inhibition</vt:lpstr>
      <vt:lpstr>Logic AND Gate Functionality</vt:lpstr>
      <vt:lpstr>Future Steps: trans-acting RNAs to control intron splicing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Regulation with Artificial Introns</dc:title>
  <dc:creator>Brandon Dorr</dc:creator>
  <cp:lastModifiedBy>Brandon Dorr</cp:lastModifiedBy>
  <cp:revision>3</cp:revision>
  <dcterms:created xsi:type="dcterms:W3CDTF">2018-03-18T18:07:53Z</dcterms:created>
  <dcterms:modified xsi:type="dcterms:W3CDTF">2018-03-31T00:35:45Z</dcterms:modified>
</cp:coreProperties>
</file>